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5"/>
  </p:notesMasterIdLst>
  <p:sldIdLst>
    <p:sldId id="3825" r:id="rId5"/>
    <p:sldId id="3826" r:id="rId6"/>
    <p:sldId id="3836" r:id="rId7"/>
    <p:sldId id="3831" r:id="rId8"/>
    <p:sldId id="3829" r:id="rId9"/>
    <p:sldId id="3839" r:id="rId10"/>
    <p:sldId id="3841" r:id="rId11"/>
    <p:sldId id="3840" r:id="rId12"/>
    <p:sldId id="3837" r:id="rId13"/>
    <p:sldId id="383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B33F6-947D-4369-BC2B-358213CC86FB}" v="233" dt="2022-12-03T06:06:36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hin Rajbhar" userId="0f67eaef7525b5e7" providerId="LiveId" clId="{1C1B33F6-947D-4369-BC2B-358213CC86FB}"/>
    <pc:docChg chg="undo custSel addSld delSld modSld sldOrd">
      <pc:chgData name="Sachin Rajbhar" userId="0f67eaef7525b5e7" providerId="LiveId" clId="{1C1B33F6-947D-4369-BC2B-358213CC86FB}" dt="2022-12-03T06:49:13.698" v="1247" actId="478"/>
      <pc:docMkLst>
        <pc:docMk/>
      </pc:docMkLst>
      <pc:sldChg chg="del">
        <pc:chgData name="Sachin Rajbhar" userId="0f67eaef7525b5e7" providerId="LiveId" clId="{1C1B33F6-947D-4369-BC2B-358213CC86FB}" dt="2022-12-02T15:55:27.755" v="133" actId="47"/>
        <pc:sldMkLst>
          <pc:docMk/>
          <pc:sldMk cId="1019213662" sldId="3791"/>
        </pc:sldMkLst>
      </pc:sldChg>
      <pc:sldChg chg="del">
        <pc:chgData name="Sachin Rajbhar" userId="0f67eaef7525b5e7" providerId="LiveId" clId="{1C1B33F6-947D-4369-BC2B-358213CC86FB}" dt="2022-12-02T15:55:29.951" v="134" actId="47"/>
        <pc:sldMkLst>
          <pc:docMk/>
          <pc:sldMk cId="3927950662" sldId="3792"/>
        </pc:sldMkLst>
      </pc:sldChg>
      <pc:sldChg chg="del">
        <pc:chgData name="Sachin Rajbhar" userId="0f67eaef7525b5e7" providerId="LiveId" clId="{1C1B33F6-947D-4369-BC2B-358213CC86FB}" dt="2022-12-02T16:13:03.232" v="323" actId="47"/>
        <pc:sldMkLst>
          <pc:docMk/>
          <pc:sldMk cId="1813910725" sldId="3794"/>
        </pc:sldMkLst>
      </pc:sldChg>
      <pc:sldChg chg="modSp mod">
        <pc:chgData name="Sachin Rajbhar" userId="0f67eaef7525b5e7" providerId="LiveId" clId="{1C1B33F6-947D-4369-BC2B-358213CC86FB}" dt="2022-12-02T15:53:02.217" v="11" actId="20577"/>
        <pc:sldMkLst>
          <pc:docMk/>
          <pc:sldMk cId="800962904" sldId="3825"/>
        </pc:sldMkLst>
        <pc:spChg chg="mod">
          <ac:chgData name="Sachin Rajbhar" userId="0f67eaef7525b5e7" providerId="LiveId" clId="{1C1B33F6-947D-4369-BC2B-358213CC86FB}" dt="2022-12-02T15:53:02.217" v="11" actId="20577"/>
          <ac:spMkLst>
            <pc:docMk/>
            <pc:sldMk cId="800962904" sldId="3825"/>
            <ac:spMk id="3" creationId="{72CC4EC4-809C-4FD2-AA20-009F08590DA6}"/>
          </ac:spMkLst>
        </pc:spChg>
      </pc:sldChg>
      <pc:sldChg chg="modSp mod">
        <pc:chgData name="Sachin Rajbhar" userId="0f67eaef7525b5e7" providerId="LiveId" clId="{1C1B33F6-947D-4369-BC2B-358213CC86FB}" dt="2022-12-02T16:09:41.643" v="310" actId="20577"/>
        <pc:sldMkLst>
          <pc:docMk/>
          <pc:sldMk cId="55160260" sldId="3826"/>
        </pc:sldMkLst>
        <pc:spChg chg="mod">
          <ac:chgData name="Sachin Rajbhar" userId="0f67eaef7525b5e7" providerId="LiveId" clId="{1C1B33F6-947D-4369-BC2B-358213CC86FB}" dt="2022-12-02T15:53:42.995" v="51" actId="20577"/>
          <ac:spMkLst>
            <pc:docMk/>
            <pc:sldMk cId="55160260" sldId="3826"/>
            <ac:spMk id="2" creationId="{1836E49C-11A0-4C95-8A6E-FC7E9C57C105}"/>
          </ac:spMkLst>
        </pc:spChg>
        <pc:spChg chg="mod">
          <ac:chgData name="Sachin Rajbhar" userId="0f67eaef7525b5e7" providerId="LiveId" clId="{1C1B33F6-947D-4369-BC2B-358213CC86FB}" dt="2022-12-02T16:09:41.643" v="310" actId="20577"/>
          <ac:spMkLst>
            <pc:docMk/>
            <pc:sldMk cId="55160260" sldId="3826"/>
            <ac:spMk id="3" creationId="{869C3FD2-AF88-4EF1-AFB7-5D31BD5AA0BF}"/>
          </ac:spMkLst>
        </pc:spChg>
        <pc:spChg chg="mod">
          <ac:chgData name="Sachin Rajbhar" userId="0f67eaef7525b5e7" providerId="LiveId" clId="{1C1B33F6-947D-4369-BC2B-358213CC86FB}" dt="2022-12-02T15:54:49.799" v="118" actId="20577"/>
          <ac:spMkLst>
            <pc:docMk/>
            <pc:sldMk cId="55160260" sldId="3826"/>
            <ac:spMk id="4" creationId="{78C8B647-084C-492D-A242-148BEA5B6823}"/>
          </ac:spMkLst>
        </pc:spChg>
        <pc:spChg chg="mod">
          <ac:chgData name="Sachin Rajbhar" userId="0f67eaef7525b5e7" providerId="LiveId" clId="{1C1B33F6-947D-4369-BC2B-358213CC86FB}" dt="2022-12-02T15:55:03.892" v="131" actId="20577"/>
          <ac:spMkLst>
            <pc:docMk/>
            <pc:sldMk cId="55160260" sldId="3826"/>
            <ac:spMk id="5" creationId="{A4A2B84E-2163-44C1-99D0-6F162AEA82E9}"/>
          </ac:spMkLst>
        </pc:spChg>
      </pc:sldChg>
      <pc:sldChg chg="del">
        <pc:chgData name="Sachin Rajbhar" userId="0f67eaef7525b5e7" providerId="LiveId" clId="{1C1B33F6-947D-4369-BC2B-358213CC86FB}" dt="2022-12-02T15:58:49.757" v="157" actId="47"/>
        <pc:sldMkLst>
          <pc:docMk/>
          <pc:sldMk cId="1002193766" sldId="3827"/>
        </pc:sldMkLst>
      </pc:sldChg>
      <pc:sldChg chg="del">
        <pc:chgData name="Sachin Rajbhar" userId="0f67eaef7525b5e7" providerId="LiveId" clId="{1C1B33F6-947D-4369-BC2B-358213CC86FB}" dt="2022-12-02T15:55:24.081" v="132" actId="47"/>
        <pc:sldMkLst>
          <pc:docMk/>
          <pc:sldMk cId="4283594893" sldId="3828"/>
        </pc:sldMkLst>
      </pc:sldChg>
      <pc:sldChg chg="addSp delSp modSp mod ord">
        <pc:chgData name="Sachin Rajbhar" userId="0f67eaef7525b5e7" providerId="LiveId" clId="{1C1B33F6-947D-4369-BC2B-358213CC86FB}" dt="2022-12-02T17:09:09.168" v="859" actId="1076"/>
        <pc:sldMkLst>
          <pc:docMk/>
          <pc:sldMk cId="1026132043" sldId="3829"/>
        </pc:sldMkLst>
        <pc:spChg chg="add mod ord">
          <ac:chgData name="Sachin Rajbhar" userId="0f67eaef7525b5e7" providerId="LiveId" clId="{1C1B33F6-947D-4369-BC2B-358213CC86FB}" dt="2022-12-02T17:09:09.168" v="859" actId="1076"/>
          <ac:spMkLst>
            <pc:docMk/>
            <pc:sldMk cId="1026132043" sldId="3829"/>
            <ac:spMk id="2" creationId="{9CD0EB16-A8D2-59F7-C541-555B7FF20448}"/>
          </ac:spMkLst>
        </pc:spChg>
        <pc:spChg chg="add mod">
          <ac:chgData name="Sachin Rajbhar" userId="0f67eaef7525b5e7" providerId="LiveId" clId="{1C1B33F6-947D-4369-BC2B-358213CC86FB}" dt="2022-12-02T16:46:38.490" v="693" actId="1076"/>
          <ac:spMkLst>
            <pc:docMk/>
            <pc:sldMk cId="1026132043" sldId="3829"/>
            <ac:spMk id="3" creationId="{57E365AA-3DD8-8D10-5986-6139584947CC}"/>
          </ac:spMkLst>
        </pc:spChg>
        <pc:spChg chg="add mod ord">
          <ac:chgData name="Sachin Rajbhar" userId="0f67eaef7525b5e7" providerId="LiveId" clId="{1C1B33F6-947D-4369-BC2B-358213CC86FB}" dt="2022-12-02T17:07:40.221" v="840" actId="1076"/>
          <ac:spMkLst>
            <pc:docMk/>
            <pc:sldMk cId="1026132043" sldId="3829"/>
            <ac:spMk id="4" creationId="{2F1C3C6F-5306-F81E-D50C-29D4F14545A8}"/>
          </ac:spMkLst>
        </pc:spChg>
        <pc:spChg chg="add mod">
          <ac:chgData name="Sachin Rajbhar" userId="0f67eaef7525b5e7" providerId="LiveId" clId="{1C1B33F6-947D-4369-BC2B-358213CC86FB}" dt="2022-12-02T17:08:39.949" v="857" actId="1076"/>
          <ac:spMkLst>
            <pc:docMk/>
            <pc:sldMk cId="1026132043" sldId="3829"/>
            <ac:spMk id="5" creationId="{DF7C0E39-6648-523B-D177-61E0696D2614}"/>
          </ac:spMkLst>
        </pc:spChg>
        <pc:spChg chg="del mod">
          <ac:chgData name="Sachin Rajbhar" userId="0f67eaef7525b5e7" providerId="LiveId" clId="{1C1B33F6-947D-4369-BC2B-358213CC86FB}" dt="2022-12-02T17:05:58.945" v="821" actId="478"/>
          <ac:spMkLst>
            <pc:docMk/>
            <pc:sldMk cId="1026132043" sldId="3829"/>
            <ac:spMk id="8" creationId="{4E808D1D-FE92-499E-982B-315DCF987C64}"/>
          </ac:spMkLst>
        </pc:spChg>
        <pc:spChg chg="mod">
          <ac:chgData name="Sachin Rajbhar" userId="0f67eaef7525b5e7" providerId="LiveId" clId="{1C1B33F6-947D-4369-BC2B-358213CC86FB}" dt="2022-12-02T16:42:55.816" v="666" actId="1076"/>
          <ac:spMkLst>
            <pc:docMk/>
            <pc:sldMk cId="1026132043" sldId="3829"/>
            <ac:spMk id="9" creationId="{23EE02E7-DD32-447E-A951-9BFA2CED01F5}"/>
          </ac:spMkLst>
        </pc:spChg>
        <pc:spChg chg="del">
          <ac:chgData name="Sachin Rajbhar" userId="0f67eaef7525b5e7" providerId="LiveId" clId="{1C1B33F6-947D-4369-BC2B-358213CC86FB}" dt="2022-12-02T16:39:40.939" v="590" actId="478"/>
          <ac:spMkLst>
            <pc:docMk/>
            <pc:sldMk cId="1026132043" sldId="3829"/>
            <ac:spMk id="14" creationId="{FE1CEAEF-A1EC-4CA7-BEC1-407418518AC8}"/>
          </ac:spMkLst>
        </pc:spChg>
        <pc:spChg chg="mod">
          <ac:chgData name="Sachin Rajbhar" userId="0f67eaef7525b5e7" providerId="LiveId" clId="{1C1B33F6-947D-4369-BC2B-358213CC86FB}" dt="2022-12-02T16:46:35.069" v="692" actId="1076"/>
          <ac:spMkLst>
            <pc:docMk/>
            <pc:sldMk cId="1026132043" sldId="3829"/>
            <ac:spMk id="16" creationId="{2FD37EC2-A256-4365-B98A-9FC89FE7E260}"/>
          </ac:spMkLst>
        </pc:spChg>
        <pc:spChg chg="del">
          <ac:chgData name="Sachin Rajbhar" userId="0f67eaef7525b5e7" providerId="LiveId" clId="{1C1B33F6-947D-4369-BC2B-358213CC86FB}" dt="2022-12-02T16:29:58.828" v="448" actId="478"/>
          <ac:spMkLst>
            <pc:docMk/>
            <pc:sldMk cId="1026132043" sldId="3829"/>
            <ac:spMk id="17" creationId="{629F4044-902D-4034-8E90-44E0F885EEBD}"/>
          </ac:spMkLst>
        </pc:spChg>
        <pc:spChg chg="del">
          <ac:chgData name="Sachin Rajbhar" userId="0f67eaef7525b5e7" providerId="LiveId" clId="{1C1B33F6-947D-4369-BC2B-358213CC86FB}" dt="2022-12-02T16:29:52.303" v="447" actId="478"/>
          <ac:spMkLst>
            <pc:docMk/>
            <pc:sldMk cId="1026132043" sldId="3829"/>
            <ac:spMk id="18" creationId="{439BF4B2-6931-43C1-8924-3E02FA60CF60}"/>
          </ac:spMkLst>
        </pc:spChg>
        <pc:spChg chg="del">
          <ac:chgData name="Sachin Rajbhar" userId="0f67eaef7525b5e7" providerId="LiveId" clId="{1C1B33F6-947D-4369-BC2B-358213CC86FB}" dt="2022-12-02T16:39:52.490" v="592" actId="478"/>
          <ac:spMkLst>
            <pc:docMk/>
            <pc:sldMk cId="1026132043" sldId="3829"/>
            <ac:spMk id="19" creationId="{7728248D-4FCB-429D-AC4B-09580B545802}"/>
          </ac:spMkLst>
        </pc:spChg>
        <pc:picChg chg="mod ord">
          <ac:chgData name="Sachin Rajbhar" userId="0f67eaef7525b5e7" providerId="LiveId" clId="{1C1B33F6-947D-4369-BC2B-358213CC86FB}" dt="2022-12-02T17:07:03.141" v="831" actId="166"/>
          <ac:picMkLst>
            <pc:docMk/>
            <pc:sldMk cId="1026132043" sldId="3829"/>
            <ac:picMk id="6" creationId="{5F329689-9BAF-4AE6-BA67-6C34B1AEE853}"/>
          </ac:picMkLst>
        </pc:picChg>
      </pc:sldChg>
      <pc:sldChg chg="del">
        <pc:chgData name="Sachin Rajbhar" userId="0f67eaef7525b5e7" providerId="LiveId" clId="{1C1B33F6-947D-4369-BC2B-358213CC86FB}" dt="2022-12-02T15:55:34.508" v="135" actId="47"/>
        <pc:sldMkLst>
          <pc:docMk/>
          <pc:sldMk cId="1791535643" sldId="3830"/>
        </pc:sldMkLst>
      </pc:sldChg>
      <pc:sldChg chg="addSp delSp modSp mod ord">
        <pc:chgData name="Sachin Rajbhar" userId="0f67eaef7525b5e7" providerId="LiveId" clId="{1C1B33F6-947D-4369-BC2B-358213CC86FB}" dt="2022-12-03T05:48:56.400" v="944" actId="20577"/>
        <pc:sldMkLst>
          <pc:docMk/>
          <pc:sldMk cId="3942647457" sldId="3831"/>
        </pc:sldMkLst>
        <pc:spChg chg="del mod">
          <ac:chgData name="Sachin Rajbhar" userId="0f67eaef7525b5e7" providerId="LiveId" clId="{1C1B33F6-947D-4369-BC2B-358213CC86FB}" dt="2022-12-02T15:59:59.950" v="168" actId="478"/>
          <ac:spMkLst>
            <pc:docMk/>
            <pc:sldMk cId="3942647457" sldId="3831"/>
            <ac:spMk id="2" creationId="{5F916DAA-1ACF-4343-A637-D55C4A5DE05B}"/>
          </ac:spMkLst>
        </pc:spChg>
        <pc:spChg chg="del mod">
          <ac:chgData name="Sachin Rajbhar" userId="0f67eaef7525b5e7" providerId="LiveId" clId="{1C1B33F6-947D-4369-BC2B-358213CC86FB}" dt="2022-12-02T16:08:19.107" v="306" actId="478"/>
          <ac:spMkLst>
            <pc:docMk/>
            <pc:sldMk cId="3942647457" sldId="3831"/>
            <ac:spMk id="5" creationId="{3AD06355-A3C6-4680-9456-99EB4CD43474}"/>
          </ac:spMkLst>
        </pc:spChg>
        <pc:graphicFrameChg chg="mod modGraphic">
          <ac:chgData name="Sachin Rajbhar" userId="0f67eaef7525b5e7" providerId="LiveId" clId="{1C1B33F6-947D-4369-BC2B-358213CC86FB}" dt="2022-12-03T05:48:56.400" v="944" actId="20577"/>
          <ac:graphicFrameMkLst>
            <pc:docMk/>
            <pc:sldMk cId="3942647457" sldId="3831"/>
            <ac:graphicFrameMk id="4" creationId="{E246B7D8-C843-490A-A5BB-04DFA74A3D8D}"/>
          </ac:graphicFrameMkLst>
        </pc:graphicFrameChg>
        <pc:picChg chg="add mod modCrop">
          <ac:chgData name="Sachin Rajbhar" userId="0f67eaef7525b5e7" providerId="LiveId" clId="{1C1B33F6-947D-4369-BC2B-358213CC86FB}" dt="2022-12-03T05:06:41.996" v="916" actId="1076"/>
          <ac:picMkLst>
            <pc:docMk/>
            <pc:sldMk cId="3942647457" sldId="3831"/>
            <ac:picMk id="8" creationId="{02C725B3-158F-7FBB-67A4-01E5C464F1F9}"/>
          </ac:picMkLst>
        </pc:picChg>
        <pc:picChg chg="add mod">
          <ac:chgData name="Sachin Rajbhar" userId="0f67eaef7525b5e7" providerId="LiveId" clId="{1C1B33F6-947D-4369-BC2B-358213CC86FB}" dt="2022-12-02T16:08:12.633" v="304" actId="14100"/>
          <ac:picMkLst>
            <pc:docMk/>
            <pc:sldMk cId="3942647457" sldId="3831"/>
            <ac:picMk id="10" creationId="{E41A7978-DF46-2796-323D-433564698506}"/>
          </ac:picMkLst>
        </pc:picChg>
        <pc:picChg chg="add del mod">
          <ac:chgData name="Sachin Rajbhar" userId="0f67eaef7525b5e7" providerId="LiveId" clId="{1C1B33F6-947D-4369-BC2B-358213CC86FB}" dt="2022-12-02T16:08:00.343" v="301" actId="478"/>
          <ac:picMkLst>
            <pc:docMk/>
            <pc:sldMk cId="3942647457" sldId="3831"/>
            <ac:picMk id="12" creationId="{43419615-AE59-749F-65E8-58E62E09253C}"/>
          </ac:picMkLst>
        </pc:picChg>
        <pc:picChg chg="add del mod">
          <ac:chgData name="Sachin Rajbhar" userId="0f67eaef7525b5e7" providerId="LiveId" clId="{1C1B33F6-947D-4369-BC2B-358213CC86FB}" dt="2022-12-02T16:07:58.769" v="300" actId="478"/>
          <ac:picMkLst>
            <pc:docMk/>
            <pc:sldMk cId="3942647457" sldId="3831"/>
            <ac:picMk id="14" creationId="{76E61E07-F840-1E1A-3602-601C101B2496}"/>
          </ac:picMkLst>
        </pc:picChg>
      </pc:sldChg>
      <pc:sldChg chg="del">
        <pc:chgData name="Sachin Rajbhar" userId="0f67eaef7525b5e7" providerId="LiveId" clId="{1C1B33F6-947D-4369-BC2B-358213CC86FB}" dt="2022-12-02T16:13:04.496" v="324" actId="47"/>
        <pc:sldMkLst>
          <pc:docMk/>
          <pc:sldMk cId="543995561" sldId="3832"/>
        </pc:sldMkLst>
      </pc:sldChg>
      <pc:sldChg chg="del">
        <pc:chgData name="Sachin Rajbhar" userId="0f67eaef7525b5e7" providerId="LiveId" clId="{1C1B33F6-947D-4369-BC2B-358213CC86FB}" dt="2022-12-02T16:53:55.028" v="761" actId="47"/>
        <pc:sldMkLst>
          <pc:docMk/>
          <pc:sldMk cId="17839761" sldId="3833"/>
        </pc:sldMkLst>
      </pc:sldChg>
      <pc:sldChg chg="addSp delSp modSp mod">
        <pc:chgData name="Sachin Rajbhar" userId="0f67eaef7525b5e7" providerId="LiveId" clId="{1C1B33F6-947D-4369-BC2B-358213CC86FB}" dt="2022-12-02T16:52:21.033" v="760" actId="1076"/>
        <pc:sldMkLst>
          <pc:docMk/>
          <pc:sldMk cId="962258905" sldId="3834"/>
        </pc:sldMkLst>
        <pc:spChg chg="mod">
          <ac:chgData name="Sachin Rajbhar" userId="0f67eaef7525b5e7" providerId="LiveId" clId="{1C1B33F6-947D-4369-BC2B-358213CC86FB}" dt="2022-12-02T16:51:59.727" v="758" actId="113"/>
          <ac:spMkLst>
            <pc:docMk/>
            <pc:sldMk cId="962258905" sldId="3834"/>
            <ac:spMk id="3" creationId="{21F0B6E0-1F7C-4E6A-87B1-554ADE739CD1}"/>
          </ac:spMkLst>
        </pc:spChg>
        <pc:spChg chg="del">
          <ac:chgData name="Sachin Rajbhar" userId="0f67eaef7525b5e7" providerId="LiveId" clId="{1C1B33F6-947D-4369-BC2B-358213CC86FB}" dt="2022-12-02T16:14:34.033" v="429" actId="478"/>
          <ac:spMkLst>
            <pc:docMk/>
            <pc:sldMk cId="962258905" sldId="3834"/>
            <ac:spMk id="4" creationId="{6F95E0EB-F1F4-436B-A218-93E100A66902}"/>
          </ac:spMkLst>
        </pc:spChg>
        <pc:spChg chg="del">
          <ac:chgData name="Sachin Rajbhar" userId="0f67eaef7525b5e7" providerId="LiveId" clId="{1C1B33F6-947D-4369-BC2B-358213CC86FB}" dt="2022-12-02T16:14:39.283" v="430" actId="478"/>
          <ac:spMkLst>
            <pc:docMk/>
            <pc:sldMk cId="962258905" sldId="3834"/>
            <ac:spMk id="5" creationId="{C75D06EF-9416-46F7-8230-B49EE1269F53}"/>
          </ac:spMkLst>
        </pc:spChg>
        <pc:spChg chg="add mod">
          <ac:chgData name="Sachin Rajbhar" userId="0f67eaef7525b5e7" providerId="LiveId" clId="{1C1B33F6-947D-4369-BC2B-358213CC86FB}" dt="2022-12-02T16:52:21.033" v="760" actId="1076"/>
          <ac:spMkLst>
            <pc:docMk/>
            <pc:sldMk cId="962258905" sldId="3834"/>
            <ac:spMk id="7" creationId="{8916FF12-A13D-AE07-56E7-7BC60960E3C1}"/>
          </ac:spMkLst>
        </pc:spChg>
      </pc:sldChg>
      <pc:sldChg chg="new del">
        <pc:chgData name="Sachin Rajbhar" userId="0f67eaef7525b5e7" providerId="LiveId" clId="{1C1B33F6-947D-4369-BC2B-358213CC86FB}" dt="2022-12-02T15:56:30.203" v="138" actId="47"/>
        <pc:sldMkLst>
          <pc:docMk/>
          <pc:sldMk cId="3566853044" sldId="3835"/>
        </pc:sldMkLst>
      </pc:sldChg>
      <pc:sldChg chg="addSp delSp modSp new mod">
        <pc:chgData name="Sachin Rajbhar" userId="0f67eaef7525b5e7" providerId="LiveId" clId="{1C1B33F6-947D-4369-BC2B-358213CC86FB}" dt="2022-12-02T15:58:32.288" v="156" actId="478"/>
        <pc:sldMkLst>
          <pc:docMk/>
          <pc:sldMk cId="3626360424" sldId="3836"/>
        </pc:sldMkLst>
        <pc:spChg chg="del">
          <ac:chgData name="Sachin Rajbhar" userId="0f67eaef7525b5e7" providerId="LiveId" clId="{1C1B33F6-947D-4369-BC2B-358213CC86FB}" dt="2022-12-02T15:56:33.366" v="139" actId="22"/>
          <ac:spMkLst>
            <pc:docMk/>
            <pc:sldMk cId="3626360424" sldId="3836"/>
            <ac:spMk id="3" creationId="{7DAC8905-573D-A124-2F88-0CA574BC0209}"/>
          </ac:spMkLst>
        </pc:spChg>
        <pc:spChg chg="del">
          <ac:chgData name="Sachin Rajbhar" userId="0f67eaef7525b5e7" providerId="LiveId" clId="{1C1B33F6-947D-4369-BC2B-358213CC86FB}" dt="2022-12-02T15:58:32.288" v="156" actId="478"/>
          <ac:spMkLst>
            <pc:docMk/>
            <pc:sldMk cId="3626360424" sldId="3836"/>
            <ac:spMk id="4" creationId="{D0B76EA5-5EE2-FEA0-5C8A-F92FD5305376}"/>
          </ac:spMkLst>
        </pc:spChg>
        <pc:spChg chg="del">
          <ac:chgData name="Sachin Rajbhar" userId="0f67eaef7525b5e7" providerId="LiveId" clId="{1C1B33F6-947D-4369-BC2B-358213CC86FB}" dt="2022-12-02T15:58:30.718" v="155" actId="478"/>
          <ac:spMkLst>
            <pc:docMk/>
            <pc:sldMk cId="3626360424" sldId="3836"/>
            <ac:spMk id="5" creationId="{7E0AEF44-8F8F-B0DA-ED6F-3BAE7B976458}"/>
          </ac:spMkLst>
        </pc:spChg>
        <pc:picChg chg="add mod ord">
          <ac:chgData name="Sachin Rajbhar" userId="0f67eaef7525b5e7" providerId="LiveId" clId="{1C1B33F6-947D-4369-BC2B-358213CC86FB}" dt="2022-12-02T15:56:45.635" v="144" actId="14100"/>
          <ac:picMkLst>
            <pc:docMk/>
            <pc:sldMk cId="3626360424" sldId="3836"/>
            <ac:picMk id="8" creationId="{DAA16EFF-8D66-68F1-D870-DA5A91601684}"/>
          </ac:picMkLst>
        </pc:picChg>
      </pc:sldChg>
      <pc:sldChg chg="addSp delSp modSp new mod">
        <pc:chgData name="Sachin Rajbhar" userId="0f67eaef7525b5e7" providerId="LiveId" clId="{1C1B33F6-947D-4369-BC2B-358213CC86FB}" dt="2022-12-03T06:17:27.237" v="1239" actId="1076"/>
        <pc:sldMkLst>
          <pc:docMk/>
          <pc:sldMk cId="1779216599" sldId="3837"/>
        </pc:sldMkLst>
        <pc:spChg chg="del">
          <ac:chgData name="Sachin Rajbhar" userId="0f67eaef7525b5e7" providerId="LiveId" clId="{1C1B33F6-947D-4369-BC2B-358213CC86FB}" dt="2022-12-02T16:11:16.487" v="316" actId="478"/>
          <ac:spMkLst>
            <pc:docMk/>
            <pc:sldMk cId="1779216599" sldId="3837"/>
            <ac:spMk id="2" creationId="{97C0EB45-6681-466A-D0C3-4A55300FAAE1}"/>
          </ac:spMkLst>
        </pc:spChg>
        <pc:spChg chg="del">
          <ac:chgData name="Sachin Rajbhar" userId="0f67eaef7525b5e7" providerId="LiveId" clId="{1C1B33F6-947D-4369-BC2B-358213CC86FB}" dt="2022-12-02T16:11:00.094" v="312" actId="22"/>
          <ac:spMkLst>
            <pc:docMk/>
            <pc:sldMk cId="1779216599" sldId="3837"/>
            <ac:spMk id="3" creationId="{E98A587F-97B1-90AD-3D1A-7BE72D65F16E}"/>
          </ac:spMkLst>
        </pc:spChg>
        <pc:spChg chg="del">
          <ac:chgData name="Sachin Rajbhar" userId="0f67eaef7525b5e7" providerId="LiveId" clId="{1C1B33F6-947D-4369-BC2B-358213CC86FB}" dt="2022-12-03T05:53:32.453" v="994" actId="478"/>
          <ac:spMkLst>
            <pc:docMk/>
            <pc:sldMk cId="1779216599" sldId="3837"/>
            <ac:spMk id="4" creationId="{3E69DCCC-238B-7481-090E-367F863F0511}"/>
          </ac:spMkLst>
        </pc:spChg>
        <pc:spChg chg="del">
          <ac:chgData name="Sachin Rajbhar" userId="0f67eaef7525b5e7" providerId="LiveId" clId="{1C1B33F6-947D-4369-BC2B-358213CC86FB}" dt="2022-12-03T05:53:35.859" v="995" actId="478"/>
          <ac:spMkLst>
            <pc:docMk/>
            <pc:sldMk cId="1779216599" sldId="3837"/>
            <ac:spMk id="5" creationId="{5007B72A-0DDC-B99C-3FA9-837716515B45}"/>
          </ac:spMkLst>
        </pc:spChg>
        <pc:picChg chg="add mod ord">
          <ac:chgData name="Sachin Rajbhar" userId="0f67eaef7525b5e7" providerId="LiveId" clId="{1C1B33F6-947D-4369-BC2B-358213CC86FB}" dt="2022-12-03T06:17:27.237" v="1239" actId="1076"/>
          <ac:picMkLst>
            <pc:docMk/>
            <pc:sldMk cId="1779216599" sldId="3837"/>
            <ac:picMk id="8" creationId="{6DD27DCE-9AC7-22EB-4EC0-3F8B12E4E57A}"/>
          </ac:picMkLst>
        </pc:picChg>
        <pc:picChg chg="add del mod">
          <ac:chgData name="Sachin Rajbhar" userId="0f67eaef7525b5e7" providerId="LiveId" clId="{1C1B33F6-947D-4369-BC2B-358213CC86FB}" dt="2022-12-02T16:54:13.156" v="765" actId="21"/>
          <ac:picMkLst>
            <pc:docMk/>
            <pc:sldMk cId="1779216599" sldId="3837"/>
            <ac:picMk id="10" creationId="{E4F0DE02-DC3C-F96B-10D0-3562EF7B2D43}"/>
          </ac:picMkLst>
        </pc:picChg>
      </pc:sldChg>
      <pc:sldChg chg="addSp delSp modSp new del mod">
        <pc:chgData name="Sachin Rajbhar" userId="0f67eaef7525b5e7" providerId="LiveId" clId="{1C1B33F6-947D-4369-BC2B-358213CC86FB}" dt="2022-12-02T16:09:21.045" v="309" actId="47"/>
        <pc:sldMkLst>
          <pc:docMk/>
          <pc:sldMk cId="2014669736" sldId="3837"/>
        </pc:sldMkLst>
        <pc:spChg chg="del mod">
          <ac:chgData name="Sachin Rajbhar" userId="0f67eaef7525b5e7" providerId="LiveId" clId="{1C1B33F6-947D-4369-BC2B-358213CC86FB}" dt="2022-12-02T15:58:00.718" v="147" actId="22"/>
          <ac:spMkLst>
            <pc:docMk/>
            <pc:sldMk cId="2014669736" sldId="3837"/>
            <ac:spMk id="3" creationId="{EBFE8F1F-9310-21EC-77B8-AB5C47CED19F}"/>
          </ac:spMkLst>
        </pc:spChg>
        <pc:spChg chg="del mod">
          <ac:chgData name="Sachin Rajbhar" userId="0f67eaef7525b5e7" providerId="LiveId" clId="{1C1B33F6-947D-4369-BC2B-358213CC86FB}" dt="2022-12-02T15:58:26.947" v="154" actId="478"/>
          <ac:spMkLst>
            <pc:docMk/>
            <pc:sldMk cId="2014669736" sldId="3837"/>
            <ac:spMk id="4" creationId="{D30CCFA5-0A75-7B3F-FC5C-E2BE3B1ABBB6}"/>
          </ac:spMkLst>
        </pc:spChg>
        <pc:spChg chg="del">
          <ac:chgData name="Sachin Rajbhar" userId="0f67eaef7525b5e7" providerId="LiveId" clId="{1C1B33F6-947D-4369-BC2B-358213CC86FB}" dt="2022-12-02T15:58:20.013" v="152" actId="478"/>
          <ac:spMkLst>
            <pc:docMk/>
            <pc:sldMk cId="2014669736" sldId="3837"/>
            <ac:spMk id="5" creationId="{50DDFF4E-36E5-CB1E-3F52-3C807F7A9554}"/>
          </ac:spMkLst>
        </pc:spChg>
        <pc:picChg chg="add mod ord">
          <ac:chgData name="Sachin Rajbhar" userId="0f67eaef7525b5e7" providerId="LiveId" clId="{1C1B33F6-947D-4369-BC2B-358213CC86FB}" dt="2022-12-02T15:58:09.669" v="151" actId="1076"/>
          <ac:picMkLst>
            <pc:docMk/>
            <pc:sldMk cId="2014669736" sldId="3837"/>
            <ac:picMk id="8" creationId="{C4AA5DB6-EEB8-344B-183E-796F06F6D09D}"/>
          </ac:picMkLst>
        </pc:picChg>
      </pc:sldChg>
      <pc:sldChg chg="new del">
        <pc:chgData name="Sachin Rajbhar" userId="0f67eaef7525b5e7" providerId="LiveId" clId="{1C1B33F6-947D-4369-BC2B-358213CC86FB}" dt="2022-12-02T16:54:33.048" v="768" actId="47"/>
        <pc:sldMkLst>
          <pc:docMk/>
          <pc:sldMk cId="352169772" sldId="3838"/>
        </pc:sldMkLst>
      </pc:sldChg>
      <pc:sldChg chg="addSp delSp modSp new mod">
        <pc:chgData name="Sachin Rajbhar" userId="0f67eaef7525b5e7" providerId="LiveId" clId="{1C1B33F6-947D-4369-BC2B-358213CC86FB}" dt="2022-12-02T17:00:54.121" v="820" actId="9405"/>
        <pc:sldMkLst>
          <pc:docMk/>
          <pc:sldMk cId="835272815" sldId="3839"/>
        </pc:sldMkLst>
        <pc:spChg chg="del">
          <ac:chgData name="Sachin Rajbhar" userId="0f67eaef7525b5e7" providerId="LiveId" clId="{1C1B33F6-947D-4369-BC2B-358213CC86FB}" dt="2022-12-02T16:54:41.376" v="772" actId="478"/>
          <ac:spMkLst>
            <pc:docMk/>
            <pc:sldMk cId="835272815" sldId="3839"/>
            <ac:spMk id="2" creationId="{D25965FD-6886-C8FF-C6F0-30133AFE5787}"/>
          </ac:spMkLst>
        </pc:spChg>
        <pc:spChg chg="del">
          <ac:chgData name="Sachin Rajbhar" userId="0f67eaef7525b5e7" providerId="LiveId" clId="{1C1B33F6-947D-4369-BC2B-358213CC86FB}" dt="2022-12-02T16:54:44.588" v="773" actId="478"/>
          <ac:spMkLst>
            <pc:docMk/>
            <pc:sldMk cId="835272815" sldId="3839"/>
            <ac:spMk id="3" creationId="{05EC3F35-2BC1-62EC-CDFC-3CA5231B3CB6}"/>
          </ac:spMkLst>
        </pc:spChg>
        <pc:grpChg chg="del mod">
          <ac:chgData name="Sachin Rajbhar" userId="0f67eaef7525b5e7" providerId="LiveId" clId="{1C1B33F6-947D-4369-BC2B-358213CC86FB}" dt="2022-12-02T16:58:42.157" v="783"/>
          <ac:grpSpMkLst>
            <pc:docMk/>
            <pc:sldMk cId="835272815" sldId="3839"/>
            <ac:grpSpMk id="11" creationId="{2D72031C-91E5-B016-64D0-FD8F8944C6C3}"/>
          </ac:grpSpMkLst>
        </pc:grpChg>
        <pc:grpChg chg="mod">
          <ac:chgData name="Sachin Rajbhar" userId="0f67eaef7525b5e7" providerId="LiveId" clId="{1C1B33F6-947D-4369-BC2B-358213CC86FB}" dt="2022-12-02T16:58:42.157" v="783"/>
          <ac:grpSpMkLst>
            <pc:docMk/>
            <pc:sldMk cId="835272815" sldId="3839"/>
            <ac:grpSpMk id="13" creationId="{2D217814-3D51-B557-5C38-E2AF844D36FB}"/>
          </ac:grpSpMkLst>
        </pc:grpChg>
        <pc:grpChg chg="del mod">
          <ac:chgData name="Sachin Rajbhar" userId="0f67eaef7525b5e7" providerId="LiveId" clId="{1C1B33F6-947D-4369-BC2B-358213CC86FB}" dt="2022-12-02T16:58:51.998" v="788"/>
          <ac:grpSpMkLst>
            <pc:docMk/>
            <pc:sldMk cId="835272815" sldId="3839"/>
            <ac:grpSpMk id="16" creationId="{5854FA5D-532A-11BA-9E70-46551DA3045E}"/>
          </ac:grpSpMkLst>
        </pc:grpChg>
        <pc:grpChg chg="mod">
          <ac:chgData name="Sachin Rajbhar" userId="0f67eaef7525b5e7" providerId="LiveId" clId="{1C1B33F6-947D-4369-BC2B-358213CC86FB}" dt="2022-12-02T16:58:51.998" v="788"/>
          <ac:grpSpMkLst>
            <pc:docMk/>
            <pc:sldMk cId="835272815" sldId="3839"/>
            <ac:grpSpMk id="18" creationId="{A4C4D97C-93E1-96AD-C496-A0578EDA0237}"/>
          </ac:grpSpMkLst>
        </pc:grpChg>
        <pc:grpChg chg="mod">
          <ac:chgData name="Sachin Rajbhar" userId="0f67eaef7525b5e7" providerId="LiveId" clId="{1C1B33F6-947D-4369-BC2B-358213CC86FB}" dt="2022-12-02T16:59:22.515" v="796"/>
          <ac:grpSpMkLst>
            <pc:docMk/>
            <pc:sldMk cId="835272815" sldId="3839"/>
            <ac:grpSpMk id="24" creationId="{22D682A7-9FAA-8DA9-12D0-01415176277C}"/>
          </ac:grpSpMkLst>
        </pc:grpChg>
        <pc:grpChg chg="del mod">
          <ac:chgData name="Sachin Rajbhar" userId="0f67eaef7525b5e7" providerId="LiveId" clId="{1C1B33F6-947D-4369-BC2B-358213CC86FB}" dt="2022-12-02T16:59:56.994" v="806"/>
          <ac:grpSpMkLst>
            <pc:docMk/>
            <pc:sldMk cId="835272815" sldId="3839"/>
            <ac:grpSpMk id="30" creationId="{C5B83E17-549C-5924-9FBB-BC8392E7523B}"/>
          </ac:grpSpMkLst>
        </pc:grpChg>
        <pc:grpChg chg="del mod">
          <ac:chgData name="Sachin Rajbhar" userId="0f67eaef7525b5e7" providerId="LiveId" clId="{1C1B33F6-947D-4369-BC2B-358213CC86FB}" dt="2022-12-02T17:00:00.387" v="808"/>
          <ac:grpSpMkLst>
            <pc:docMk/>
            <pc:sldMk cId="835272815" sldId="3839"/>
            <ac:grpSpMk id="32" creationId="{F7F842D1-229E-6C8D-3B12-C73FC893E403}"/>
          </ac:grpSpMkLst>
        </pc:grpChg>
        <pc:grpChg chg="del mod">
          <ac:chgData name="Sachin Rajbhar" userId="0f67eaef7525b5e7" providerId="LiveId" clId="{1C1B33F6-947D-4369-BC2B-358213CC86FB}" dt="2022-12-02T17:00:04.418" v="810"/>
          <ac:grpSpMkLst>
            <pc:docMk/>
            <pc:sldMk cId="835272815" sldId="3839"/>
            <ac:grpSpMk id="34" creationId="{BAF9C21B-39A8-D347-49CC-D993E8D8B3DC}"/>
          </ac:grpSpMkLst>
        </pc:grpChg>
        <pc:grpChg chg="mod">
          <ac:chgData name="Sachin Rajbhar" userId="0f67eaef7525b5e7" providerId="LiveId" clId="{1C1B33F6-947D-4369-BC2B-358213CC86FB}" dt="2022-12-02T17:00:04.418" v="810"/>
          <ac:grpSpMkLst>
            <pc:docMk/>
            <pc:sldMk cId="835272815" sldId="3839"/>
            <ac:grpSpMk id="36" creationId="{9F0B3E52-D3A9-2892-A1C7-88B4DE179D92}"/>
          </ac:grpSpMkLst>
        </pc:grpChg>
        <pc:grpChg chg="del mod">
          <ac:chgData name="Sachin Rajbhar" userId="0f67eaef7525b5e7" providerId="LiveId" clId="{1C1B33F6-947D-4369-BC2B-358213CC86FB}" dt="2022-12-02T17:00:39.251" v="818"/>
          <ac:grpSpMkLst>
            <pc:docMk/>
            <pc:sldMk cId="835272815" sldId="3839"/>
            <ac:grpSpMk id="42" creationId="{D93B88AD-BCEE-A6BB-4439-631E544E7DED}"/>
          </ac:grpSpMkLst>
        </pc:grpChg>
        <pc:grpChg chg="mod">
          <ac:chgData name="Sachin Rajbhar" userId="0f67eaef7525b5e7" providerId="LiveId" clId="{1C1B33F6-947D-4369-BC2B-358213CC86FB}" dt="2022-12-02T17:00:39.251" v="818"/>
          <ac:grpSpMkLst>
            <pc:docMk/>
            <pc:sldMk cId="835272815" sldId="3839"/>
            <ac:grpSpMk id="44" creationId="{49EC61D0-64EF-1DA6-82CF-B871D2560288}"/>
          </ac:grpSpMkLst>
        </pc:grpChg>
        <pc:picChg chg="add mod">
          <ac:chgData name="Sachin Rajbhar" userId="0f67eaef7525b5e7" providerId="LiveId" clId="{1C1B33F6-947D-4369-BC2B-358213CC86FB}" dt="2022-12-02T16:54:38.423" v="771" actId="1076"/>
          <ac:picMkLst>
            <pc:docMk/>
            <pc:sldMk cId="835272815" sldId="3839"/>
            <ac:picMk id="5" creationId="{7D9695BD-C054-479D-146C-73820B5F007D}"/>
          </ac:picMkLst>
        </pc:picChg>
        <pc:inkChg chg="add del">
          <ac:chgData name="Sachin Rajbhar" userId="0f67eaef7525b5e7" providerId="LiveId" clId="{1C1B33F6-947D-4369-BC2B-358213CC86FB}" dt="2022-12-02T16:58:24.346" v="775" actId="9405"/>
          <ac:inkMkLst>
            <pc:docMk/>
            <pc:sldMk cId="835272815" sldId="3839"/>
            <ac:inkMk id="6" creationId="{3E8C553E-6DEA-B4C1-C31E-CEC951F55572}"/>
          </ac:inkMkLst>
        </pc:inkChg>
        <pc:inkChg chg="add del">
          <ac:chgData name="Sachin Rajbhar" userId="0f67eaef7525b5e7" providerId="LiveId" clId="{1C1B33F6-947D-4369-BC2B-358213CC86FB}" dt="2022-12-02T16:58:31.693" v="777" actId="9405"/>
          <ac:inkMkLst>
            <pc:docMk/>
            <pc:sldMk cId="835272815" sldId="3839"/>
            <ac:inkMk id="7" creationId="{46063CD1-DB5E-31D8-33EE-AE115EE160D4}"/>
          </ac:inkMkLst>
        </pc:inkChg>
        <pc:inkChg chg="add mod">
          <ac:chgData name="Sachin Rajbhar" userId="0f67eaef7525b5e7" providerId="LiveId" clId="{1C1B33F6-947D-4369-BC2B-358213CC86FB}" dt="2022-12-02T16:58:42.157" v="783"/>
          <ac:inkMkLst>
            <pc:docMk/>
            <pc:sldMk cId="835272815" sldId="3839"/>
            <ac:inkMk id="8" creationId="{79F5463A-C6DA-0A1B-D7A3-F39B2E940F14}"/>
          </ac:inkMkLst>
        </pc:inkChg>
        <pc:inkChg chg="add mod">
          <ac:chgData name="Sachin Rajbhar" userId="0f67eaef7525b5e7" providerId="LiveId" clId="{1C1B33F6-947D-4369-BC2B-358213CC86FB}" dt="2022-12-02T16:58:42.157" v="783"/>
          <ac:inkMkLst>
            <pc:docMk/>
            <pc:sldMk cId="835272815" sldId="3839"/>
            <ac:inkMk id="9" creationId="{8F766479-60E1-9B75-71DB-38F26DA88861}"/>
          </ac:inkMkLst>
        </pc:inkChg>
        <pc:inkChg chg="add mod">
          <ac:chgData name="Sachin Rajbhar" userId="0f67eaef7525b5e7" providerId="LiveId" clId="{1C1B33F6-947D-4369-BC2B-358213CC86FB}" dt="2022-12-02T16:58:42.157" v="783"/>
          <ac:inkMkLst>
            <pc:docMk/>
            <pc:sldMk cId="835272815" sldId="3839"/>
            <ac:inkMk id="10" creationId="{FEDC6DB1-E3FB-9998-1AAF-B1B4216AC569}"/>
          </ac:inkMkLst>
        </pc:inkChg>
        <pc:inkChg chg="add mod">
          <ac:chgData name="Sachin Rajbhar" userId="0f67eaef7525b5e7" providerId="LiveId" clId="{1C1B33F6-947D-4369-BC2B-358213CC86FB}" dt="2022-12-02T16:58:42.157" v="783"/>
          <ac:inkMkLst>
            <pc:docMk/>
            <pc:sldMk cId="835272815" sldId="3839"/>
            <ac:inkMk id="12" creationId="{92B25759-1B07-FA05-0CE6-B0EEDF09507A}"/>
          </ac:inkMkLst>
        </pc:inkChg>
        <pc:inkChg chg="add mod">
          <ac:chgData name="Sachin Rajbhar" userId="0f67eaef7525b5e7" providerId="LiveId" clId="{1C1B33F6-947D-4369-BC2B-358213CC86FB}" dt="2022-12-02T16:58:51.998" v="788"/>
          <ac:inkMkLst>
            <pc:docMk/>
            <pc:sldMk cId="835272815" sldId="3839"/>
            <ac:inkMk id="14" creationId="{B5778C7B-8BFE-65F9-1A7D-A8040495F7CB}"/>
          </ac:inkMkLst>
        </pc:inkChg>
        <pc:inkChg chg="add mod">
          <ac:chgData name="Sachin Rajbhar" userId="0f67eaef7525b5e7" providerId="LiveId" clId="{1C1B33F6-947D-4369-BC2B-358213CC86FB}" dt="2022-12-02T16:58:51.998" v="788"/>
          <ac:inkMkLst>
            <pc:docMk/>
            <pc:sldMk cId="835272815" sldId="3839"/>
            <ac:inkMk id="15" creationId="{5389AB52-9111-5C83-F41F-67CDDEF9F796}"/>
          </ac:inkMkLst>
        </pc:inkChg>
        <pc:inkChg chg="add mod">
          <ac:chgData name="Sachin Rajbhar" userId="0f67eaef7525b5e7" providerId="LiveId" clId="{1C1B33F6-947D-4369-BC2B-358213CC86FB}" dt="2022-12-02T16:58:51.998" v="788"/>
          <ac:inkMkLst>
            <pc:docMk/>
            <pc:sldMk cId="835272815" sldId="3839"/>
            <ac:inkMk id="17" creationId="{06D2AF12-7EB8-15FB-E886-0E52E9E78C48}"/>
          </ac:inkMkLst>
        </pc:inkChg>
        <pc:inkChg chg="add">
          <ac:chgData name="Sachin Rajbhar" userId="0f67eaef7525b5e7" providerId="LiveId" clId="{1C1B33F6-947D-4369-BC2B-358213CC86FB}" dt="2022-12-02T16:58:55.542" v="789" actId="9405"/>
          <ac:inkMkLst>
            <pc:docMk/>
            <pc:sldMk cId="835272815" sldId="3839"/>
            <ac:inkMk id="19" creationId="{8A224436-C4AE-04EC-A71D-06239EF9BB71}"/>
          </ac:inkMkLst>
        </pc:inkChg>
        <pc:inkChg chg="add">
          <ac:chgData name="Sachin Rajbhar" userId="0f67eaef7525b5e7" providerId="LiveId" clId="{1C1B33F6-947D-4369-BC2B-358213CC86FB}" dt="2022-12-02T16:59:08.312" v="790" actId="9405"/>
          <ac:inkMkLst>
            <pc:docMk/>
            <pc:sldMk cId="835272815" sldId="3839"/>
            <ac:inkMk id="20" creationId="{9579BC83-4DF4-FC5E-CBBD-E55F75E40036}"/>
          </ac:inkMkLst>
        </pc:inkChg>
        <pc:inkChg chg="add del mod">
          <ac:chgData name="Sachin Rajbhar" userId="0f67eaef7525b5e7" providerId="LiveId" clId="{1C1B33F6-947D-4369-BC2B-358213CC86FB}" dt="2022-12-02T16:59:23.545" v="798" actId="9405"/>
          <ac:inkMkLst>
            <pc:docMk/>
            <pc:sldMk cId="835272815" sldId="3839"/>
            <ac:inkMk id="21" creationId="{D5CA7B93-4FFD-C916-663B-778C78322253}"/>
          </ac:inkMkLst>
        </pc:inkChg>
        <pc:inkChg chg="add del mod">
          <ac:chgData name="Sachin Rajbhar" userId="0f67eaef7525b5e7" providerId="LiveId" clId="{1C1B33F6-947D-4369-BC2B-358213CC86FB}" dt="2022-12-02T16:59:23.111" v="797" actId="9405"/>
          <ac:inkMkLst>
            <pc:docMk/>
            <pc:sldMk cId="835272815" sldId="3839"/>
            <ac:inkMk id="22" creationId="{19E6973E-FF4A-5BFF-AD2E-4F23F6333F0B}"/>
          </ac:inkMkLst>
        </pc:inkChg>
        <pc:inkChg chg="add del mod">
          <ac:chgData name="Sachin Rajbhar" userId="0f67eaef7525b5e7" providerId="LiveId" clId="{1C1B33F6-947D-4369-BC2B-358213CC86FB}" dt="2022-12-02T16:59:22.515" v="796"/>
          <ac:inkMkLst>
            <pc:docMk/>
            <pc:sldMk cId="835272815" sldId="3839"/>
            <ac:inkMk id="23" creationId="{AB6D6BE1-4527-05EB-7E21-18AEE44CD6BC}"/>
          </ac:inkMkLst>
        </pc:inkChg>
        <pc:inkChg chg="add">
          <ac:chgData name="Sachin Rajbhar" userId="0f67eaef7525b5e7" providerId="LiveId" clId="{1C1B33F6-947D-4369-BC2B-358213CC86FB}" dt="2022-12-02T16:59:38.684" v="799" actId="9405"/>
          <ac:inkMkLst>
            <pc:docMk/>
            <pc:sldMk cId="835272815" sldId="3839"/>
            <ac:inkMk id="25" creationId="{B0AEEA0B-7AD0-74A8-5258-28D41929F1EF}"/>
          </ac:inkMkLst>
        </pc:inkChg>
        <pc:inkChg chg="add">
          <ac:chgData name="Sachin Rajbhar" userId="0f67eaef7525b5e7" providerId="LiveId" clId="{1C1B33F6-947D-4369-BC2B-358213CC86FB}" dt="2022-12-02T16:59:42.975" v="800" actId="9405"/>
          <ac:inkMkLst>
            <pc:docMk/>
            <pc:sldMk cId="835272815" sldId="3839"/>
            <ac:inkMk id="26" creationId="{4141E0DA-2461-0CB9-8F15-847ABFCBB8C2}"/>
          </ac:inkMkLst>
        </pc:inkChg>
        <pc:inkChg chg="add mod">
          <ac:chgData name="Sachin Rajbhar" userId="0f67eaef7525b5e7" providerId="LiveId" clId="{1C1B33F6-947D-4369-BC2B-358213CC86FB}" dt="2022-12-02T17:00:04.418" v="810"/>
          <ac:inkMkLst>
            <pc:docMk/>
            <pc:sldMk cId="835272815" sldId="3839"/>
            <ac:inkMk id="27" creationId="{758FFD31-A542-E224-16DD-26D4BCC8E399}"/>
          </ac:inkMkLst>
        </pc:inkChg>
        <pc:inkChg chg="add mod">
          <ac:chgData name="Sachin Rajbhar" userId="0f67eaef7525b5e7" providerId="LiveId" clId="{1C1B33F6-947D-4369-BC2B-358213CC86FB}" dt="2022-12-02T17:00:04.418" v="810"/>
          <ac:inkMkLst>
            <pc:docMk/>
            <pc:sldMk cId="835272815" sldId="3839"/>
            <ac:inkMk id="28" creationId="{1C37F5EC-E63F-5ABF-7916-4C3DD49DA9EC}"/>
          </ac:inkMkLst>
        </pc:inkChg>
        <pc:inkChg chg="add mod">
          <ac:chgData name="Sachin Rajbhar" userId="0f67eaef7525b5e7" providerId="LiveId" clId="{1C1B33F6-947D-4369-BC2B-358213CC86FB}" dt="2022-12-02T17:00:04.418" v="810"/>
          <ac:inkMkLst>
            <pc:docMk/>
            <pc:sldMk cId="835272815" sldId="3839"/>
            <ac:inkMk id="29" creationId="{2331EE8A-E32A-CA39-65B5-DAB841017301}"/>
          </ac:inkMkLst>
        </pc:inkChg>
        <pc:inkChg chg="add mod">
          <ac:chgData name="Sachin Rajbhar" userId="0f67eaef7525b5e7" providerId="LiveId" clId="{1C1B33F6-947D-4369-BC2B-358213CC86FB}" dt="2022-12-02T17:00:04.418" v="810"/>
          <ac:inkMkLst>
            <pc:docMk/>
            <pc:sldMk cId="835272815" sldId="3839"/>
            <ac:inkMk id="31" creationId="{645BDA1C-4C31-C8F0-B8E9-0D8B7BA2412B}"/>
          </ac:inkMkLst>
        </pc:inkChg>
        <pc:inkChg chg="add mod">
          <ac:chgData name="Sachin Rajbhar" userId="0f67eaef7525b5e7" providerId="LiveId" clId="{1C1B33F6-947D-4369-BC2B-358213CC86FB}" dt="2022-12-02T17:00:04.418" v="810"/>
          <ac:inkMkLst>
            <pc:docMk/>
            <pc:sldMk cId="835272815" sldId="3839"/>
            <ac:inkMk id="33" creationId="{C3684A0C-7EFA-B238-EF87-518E319B9204}"/>
          </ac:inkMkLst>
        </pc:inkChg>
        <pc:inkChg chg="add mod">
          <ac:chgData name="Sachin Rajbhar" userId="0f67eaef7525b5e7" providerId="LiveId" clId="{1C1B33F6-947D-4369-BC2B-358213CC86FB}" dt="2022-12-02T17:00:04.418" v="810"/>
          <ac:inkMkLst>
            <pc:docMk/>
            <pc:sldMk cId="835272815" sldId="3839"/>
            <ac:inkMk id="35" creationId="{8A82ACE1-6CA2-14B0-C328-A19B0CD2EBDA}"/>
          </ac:inkMkLst>
        </pc:inkChg>
        <pc:inkChg chg="add">
          <ac:chgData name="Sachin Rajbhar" userId="0f67eaef7525b5e7" providerId="LiveId" clId="{1C1B33F6-947D-4369-BC2B-358213CC86FB}" dt="2022-12-02T17:00:07.365" v="811" actId="9405"/>
          <ac:inkMkLst>
            <pc:docMk/>
            <pc:sldMk cId="835272815" sldId="3839"/>
            <ac:inkMk id="37" creationId="{3DB5006A-D1A8-B778-5CB5-E14C99E24657}"/>
          </ac:inkMkLst>
        </pc:inkChg>
        <pc:inkChg chg="add">
          <ac:chgData name="Sachin Rajbhar" userId="0f67eaef7525b5e7" providerId="LiveId" clId="{1C1B33F6-947D-4369-BC2B-358213CC86FB}" dt="2022-12-02T17:00:11.437" v="812" actId="9405"/>
          <ac:inkMkLst>
            <pc:docMk/>
            <pc:sldMk cId="835272815" sldId="3839"/>
            <ac:inkMk id="38" creationId="{1931AE86-B7FD-4090-CAFA-B133C7459ECF}"/>
          </ac:inkMkLst>
        </pc:inkChg>
        <pc:inkChg chg="add">
          <ac:chgData name="Sachin Rajbhar" userId="0f67eaef7525b5e7" providerId="LiveId" clId="{1C1B33F6-947D-4369-BC2B-358213CC86FB}" dt="2022-12-02T17:00:22.671" v="813" actId="9405"/>
          <ac:inkMkLst>
            <pc:docMk/>
            <pc:sldMk cId="835272815" sldId="3839"/>
            <ac:inkMk id="39" creationId="{FB85557B-3702-5B72-F7F7-2886953EE9B0}"/>
          </ac:inkMkLst>
        </pc:inkChg>
        <pc:inkChg chg="add mod">
          <ac:chgData name="Sachin Rajbhar" userId="0f67eaef7525b5e7" providerId="LiveId" clId="{1C1B33F6-947D-4369-BC2B-358213CC86FB}" dt="2022-12-02T17:00:39.251" v="818"/>
          <ac:inkMkLst>
            <pc:docMk/>
            <pc:sldMk cId="835272815" sldId="3839"/>
            <ac:inkMk id="40" creationId="{C6211FC7-1B14-3B0C-5BA3-9E4C19F19C2C}"/>
          </ac:inkMkLst>
        </pc:inkChg>
        <pc:inkChg chg="add mod">
          <ac:chgData name="Sachin Rajbhar" userId="0f67eaef7525b5e7" providerId="LiveId" clId="{1C1B33F6-947D-4369-BC2B-358213CC86FB}" dt="2022-12-02T17:00:39.251" v="818"/>
          <ac:inkMkLst>
            <pc:docMk/>
            <pc:sldMk cId="835272815" sldId="3839"/>
            <ac:inkMk id="41" creationId="{91B7F7AB-58FA-8DB9-77F9-0FCEA152FC54}"/>
          </ac:inkMkLst>
        </pc:inkChg>
        <pc:inkChg chg="add mod">
          <ac:chgData name="Sachin Rajbhar" userId="0f67eaef7525b5e7" providerId="LiveId" clId="{1C1B33F6-947D-4369-BC2B-358213CC86FB}" dt="2022-12-02T17:00:39.251" v="818"/>
          <ac:inkMkLst>
            <pc:docMk/>
            <pc:sldMk cId="835272815" sldId="3839"/>
            <ac:inkMk id="43" creationId="{FE45A105-B94D-20B2-10E7-4C075F5C89A3}"/>
          </ac:inkMkLst>
        </pc:inkChg>
        <pc:inkChg chg="add">
          <ac:chgData name="Sachin Rajbhar" userId="0f67eaef7525b5e7" providerId="LiveId" clId="{1C1B33F6-947D-4369-BC2B-358213CC86FB}" dt="2022-12-02T17:00:41.759" v="819" actId="9405"/>
          <ac:inkMkLst>
            <pc:docMk/>
            <pc:sldMk cId="835272815" sldId="3839"/>
            <ac:inkMk id="45" creationId="{C431D3A9-5777-72D6-4622-CA3736BC50DE}"/>
          </ac:inkMkLst>
        </pc:inkChg>
        <pc:inkChg chg="add">
          <ac:chgData name="Sachin Rajbhar" userId="0f67eaef7525b5e7" providerId="LiveId" clId="{1C1B33F6-947D-4369-BC2B-358213CC86FB}" dt="2022-12-02T17:00:54.121" v="820" actId="9405"/>
          <ac:inkMkLst>
            <pc:docMk/>
            <pc:sldMk cId="835272815" sldId="3839"/>
            <ac:inkMk id="46" creationId="{0F4293E1-D146-1876-38EB-2D55191BA138}"/>
          </ac:inkMkLst>
        </pc:inkChg>
      </pc:sldChg>
      <pc:sldChg chg="addSp delSp modSp new mod">
        <pc:chgData name="Sachin Rajbhar" userId="0f67eaef7525b5e7" providerId="LiveId" clId="{1C1B33F6-947D-4369-BC2B-358213CC86FB}" dt="2022-12-03T06:49:13.698" v="1247" actId="478"/>
        <pc:sldMkLst>
          <pc:docMk/>
          <pc:sldMk cId="2093805121" sldId="3840"/>
        </pc:sldMkLst>
        <pc:spChg chg="del">
          <ac:chgData name="Sachin Rajbhar" userId="0f67eaef7525b5e7" providerId="LiveId" clId="{1C1B33F6-947D-4369-BC2B-358213CC86FB}" dt="2022-12-03T05:50:35.484" v="956" actId="478"/>
          <ac:spMkLst>
            <pc:docMk/>
            <pc:sldMk cId="2093805121" sldId="3840"/>
            <ac:spMk id="2" creationId="{4770E4C6-292D-A1D2-BC17-5688B93CF999}"/>
          </ac:spMkLst>
        </pc:spChg>
        <pc:spChg chg="del">
          <ac:chgData name="Sachin Rajbhar" userId="0f67eaef7525b5e7" providerId="LiveId" clId="{1C1B33F6-947D-4369-BC2B-358213CC86FB}" dt="2022-12-03T05:50:41.034" v="957" actId="478"/>
          <ac:spMkLst>
            <pc:docMk/>
            <pc:sldMk cId="2093805121" sldId="3840"/>
            <ac:spMk id="3" creationId="{90EBC140-3D35-C263-E21C-097FF6B6E424}"/>
          </ac:spMkLst>
        </pc:spChg>
        <pc:spChg chg="mod">
          <ac:chgData name="Sachin Rajbhar" userId="0f67eaef7525b5e7" providerId="LiveId" clId="{1C1B33F6-947D-4369-BC2B-358213CC86FB}" dt="2022-12-03T06:06:36.649" v="1205"/>
          <ac:spMkLst>
            <pc:docMk/>
            <pc:sldMk cId="2093805121" sldId="3840"/>
            <ac:spMk id="4" creationId="{E35C8462-1DC3-F68D-FF0D-3C552359AA4C}"/>
          </ac:spMkLst>
        </pc:spChg>
        <pc:spChg chg="add mod">
          <ac:chgData name="Sachin Rajbhar" userId="0f67eaef7525b5e7" providerId="LiveId" clId="{1C1B33F6-947D-4369-BC2B-358213CC86FB}" dt="2022-12-03T06:11:18.402" v="1225" actId="20577"/>
          <ac:spMkLst>
            <pc:docMk/>
            <pc:sldMk cId="2093805121" sldId="3840"/>
            <ac:spMk id="14" creationId="{C54E5318-3F1D-1E6C-8981-86389436F41C}"/>
          </ac:spMkLst>
        </pc:spChg>
        <pc:spChg chg="add mod">
          <ac:chgData name="Sachin Rajbhar" userId="0f67eaef7525b5e7" providerId="LiveId" clId="{1C1B33F6-947D-4369-BC2B-358213CC86FB}" dt="2022-12-03T06:06:36.649" v="1205"/>
          <ac:spMkLst>
            <pc:docMk/>
            <pc:sldMk cId="2093805121" sldId="3840"/>
            <ac:spMk id="17" creationId="{1C1025BC-EA92-6816-A7EA-ACC12EA6820E}"/>
          </ac:spMkLst>
        </pc:spChg>
        <pc:grpChg chg="del mod">
          <ac:chgData name="Sachin Rajbhar" userId="0f67eaef7525b5e7" providerId="LiveId" clId="{1C1B33F6-947D-4369-BC2B-358213CC86FB}" dt="2022-12-03T06:03:51.767" v="1128"/>
          <ac:grpSpMkLst>
            <pc:docMk/>
            <pc:sldMk cId="2093805121" sldId="3840"/>
            <ac:grpSpMk id="21" creationId="{E9C95210-852C-E470-551D-352836730A52}"/>
          </ac:grpSpMkLst>
        </pc:grpChg>
        <pc:grpChg chg="del mod">
          <ac:chgData name="Sachin Rajbhar" userId="0f67eaef7525b5e7" providerId="LiveId" clId="{1C1B33F6-947D-4369-BC2B-358213CC86FB}" dt="2022-12-03T06:03:57.083" v="1131"/>
          <ac:grpSpMkLst>
            <pc:docMk/>
            <pc:sldMk cId="2093805121" sldId="3840"/>
            <ac:grpSpMk id="23" creationId="{1DCFA015-4DCB-2198-443F-A8D2E7B0E01C}"/>
          </ac:grpSpMkLst>
        </pc:grpChg>
        <pc:grpChg chg="del mod">
          <ac:chgData name="Sachin Rajbhar" userId="0f67eaef7525b5e7" providerId="LiveId" clId="{1C1B33F6-947D-4369-BC2B-358213CC86FB}" dt="2022-12-03T06:03:58.963" v="1133"/>
          <ac:grpSpMkLst>
            <pc:docMk/>
            <pc:sldMk cId="2093805121" sldId="3840"/>
            <ac:grpSpMk id="26" creationId="{85A308EB-2A60-A553-AFEA-4B8973562C77}"/>
          </ac:grpSpMkLst>
        </pc:grpChg>
        <pc:grpChg chg="del mod">
          <ac:chgData name="Sachin Rajbhar" userId="0f67eaef7525b5e7" providerId="LiveId" clId="{1C1B33F6-947D-4369-BC2B-358213CC86FB}" dt="2022-12-03T06:04:00.274" v="1135"/>
          <ac:grpSpMkLst>
            <pc:docMk/>
            <pc:sldMk cId="2093805121" sldId="3840"/>
            <ac:grpSpMk id="28" creationId="{048DD9E4-BCCA-2BA9-6FAF-3437C90BBFEC}"/>
          </ac:grpSpMkLst>
        </pc:grpChg>
        <pc:grpChg chg="del mod">
          <ac:chgData name="Sachin Rajbhar" userId="0f67eaef7525b5e7" providerId="LiveId" clId="{1C1B33F6-947D-4369-BC2B-358213CC86FB}" dt="2022-12-03T06:48:55.937" v="1243" actId="478"/>
          <ac:grpSpMkLst>
            <pc:docMk/>
            <pc:sldMk cId="2093805121" sldId="3840"/>
            <ac:grpSpMk id="30" creationId="{5DA9D534-9913-7C49-9DBD-EF81DD2BF4DA}"/>
          </ac:grpSpMkLst>
        </pc:grpChg>
        <pc:grpChg chg="del mod">
          <ac:chgData name="Sachin Rajbhar" userId="0f67eaef7525b5e7" providerId="LiveId" clId="{1C1B33F6-947D-4369-BC2B-358213CC86FB}" dt="2022-12-03T06:04:14.132" v="1141"/>
          <ac:grpSpMkLst>
            <pc:docMk/>
            <pc:sldMk cId="2093805121" sldId="3840"/>
            <ac:grpSpMk id="34" creationId="{4B55F458-5415-0B1C-9391-F4BC9210A5E0}"/>
          </ac:grpSpMkLst>
        </pc:grpChg>
        <pc:grpChg chg="del mod">
          <ac:chgData name="Sachin Rajbhar" userId="0f67eaef7525b5e7" providerId="LiveId" clId="{1C1B33F6-947D-4369-BC2B-358213CC86FB}" dt="2022-12-03T06:04:22.984" v="1146"/>
          <ac:grpSpMkLst>
            <pc:docMk/>
            <pc:sldMk cId="2093805121" sldId="3840"/>
            <ac:grpSpMk id="36" creationId="{45800EEB-FC25-021A-4F54-72FE3C0EE548}"/>
          </ac:grpSpMkLst>
        </pc:grpChg>
        <pc:grpChg chg="del mod">
          <ac:chgData name="Sachin Rajbhar" userId="0f67eaef7525b5e7" providerId="LiveId" clId="{1C1B33F6-947D-4369-BC2B-358213CC86FB}" dt="2022-12-03T06:48:55.937" v="1243" actId="478"/>
          <ac:grpSpMkLst>
            <pc:docMk/>
            <pc:sldMk cId="2093805121" sldId="3840"/>
            <ac:grpSpMk id="41" creationId="{A3BAC60C-1637-7AE6-3688-15160A681410}"/>
          </ac:grpSpMkLst>
        </pc:grpChg>
        <pc:grpChg chg="del mod">
          <ac:chgData name="Sachin Rajbhar" userId="0f67eaef7525b5e7" providerId="LiveId" clId="{1C1B33F6-947D-4369-BC2B-358213CC86FB}" dt="2022-12-03T06:49:05.623" v="1245" actId="478"/>
          <ac:grpSpMkLst>
            <pc:docMk/>
            <pc:sldMk cId="2093805121" sldId="3840"/>
            <ac:grpSpMk id="42" creationId="{40C6A9FA-051E-FCE0-3F38-5AA25AF102C4}"/>
          </ac:grpSpMkLst>
        </pc:grpChg>
        <pc:grpChg chg="del mod">
          <ac:chgData name="Sachin Rajbhar" userId="0f67eaef7525b5e7" providerId="LiveId" clId="{1C1B33F6-947D-4369-BC2B-358213CC86FB}" dt="2022-12-03T06:49:05.623" v="1245" actId="478"/>
          <ac:grpSpMkLst>
            <pc:docMk/>
            <pc:sldMk cId="2093805121" sldId="3840"/>
            <ac:grpSpMk id="47" creationId="{C73E0571-6119-DFD7-91B3-ECA46C2A2704}"/>
          </ac:grpSpMkLst>
        </pc:grpChg>
        <pc:grpChg chg="mod">
          <ac:chgData name="Sachin Rajbhar" userId="0f67eaef7525b5e7" providerId="LiveId" clId="{1C1B33F6-947D-4369-BC2B-358213CC86FB}" dt="2022-12-03T06:04:39.247" v="1160"/>
          <ac:grpSpMkLst>
            <pc:docMk/>
            <pc:sldMk cId="2093805121" sldId="3840"/>
            <ac:grpSpMk id="53" creationId="{1467711B-9E72-0464-1ED4-751D419EDB84}"/>
          </ac:grpSpMkLst>
        </pc:grpChg>
        <pc:grpChg chg="del mod">
          <ac:chgData name="Sachin Rajbhar" userId="0f67eaef7525b5e7" providerId="LiveId" clId="{1C1B33F6-947D-4369-BC2B-358213CC86FB}" dt="2022-12-03T06:05:55.884" v="1187"/>
          <ac:grpSpMkLst>
            <pc:docMk/>
            <pc:sldMk cId="2093805121" sldId="3840"/>
            <ac:grpSpMk id="60" creationId="{669B25F2-F451-DD7E-9CC5-D201355BF856}"/>
          </ac:grpSpMkLst>
        </pc:grpChg>
        <pc:grpChg chg="del mod">
          <ac:chgData name="Sachin Rajbhar" userId="0f67eaef7525b5e7" providerId="LiveId" clId="{1C1B33F6-947D-4369-BC2B-358213CC86FB}" dt="2022-12-03T06:05:59.108" v="1189"/>
          <ac:grpSpMkLst>
            <pc:docMk/>
            <pc:sldMk cId="2093805121" sldId="3840"/>
            <ac:grpSpMk id="61" creationId="{69853A2F-A005-5894-5744-B9B7DE9029FC}"/>
          </ac:grpSpMkLst>
        </pc:grpChg>
        <pc:grpChg chg="del mod">
          <ac:chgData name="Sachin Rajbhar" userId="0f67eaef7525b5e7" providerId="LiveId" clId="{1C1B33F6-947D-4369-BC2B-358213CC86FB}" dt="2022-12-03T06:48:45.473" v="1241" actId="478"/>
          <ac:grpSpMkLst>
            <pc:docMk/>
            <pc:sldMk cId="2093805121" sldId="3840"/>
            <ac:grpSpMk id="63" creationId="{9C7A3045-807E-B2D7-C9B6-19599545D1EE}"/>
          </ac:grpSpMkLst>
        </pc:grpChg>
        <pc:grpChg chg="del mod">
          <ac:chgData name="Sachin Rajbhar" userId="0f67eaef7525b5e7" providerId="LiveId" clId="{1C1B33F6-947D-4369-BC2B-358213CC86FB}" dt="2022-12-03T06:48:45.473" v="1241" actId="478"/>
          <ac:grpSpMkLst>
            <pc:docMk/>
            <pc:sldMk cId="2093805121" sldId="3840"/>
            <ac:grpSpMk id="68" creationId="{1BAB84B4-681F-B60B-1C7F-C09B175E9D37}"/>
          </ac:grpSpMkLst>
        </pc:grpChg>
        <pc:grpChg chg="del mod">
          <ac:chgData name="Sachin Rajbhar" userId="0f67eaef7525b5e7" providerId="LiveId" clId="{1C1B33F6-947D-4369-BC2B-358213CC86FB}" dt="2022-12-03T06:48:45.473" v="1241" actId="478"/>
          <ac:grpSpMkLst>
            <pc:docMk/>
            <pc:sldMk cId="2093805121" sldId="3840"/>
            <ac:grpSpMk id="77" creationId="{15CD4755-247E-ECF8-C393-DCCF67FDCD1D}"/>
          </ac:grpSpMkLst>
        </pc:grpChg>
        <pc:picChg chg="add mod modCrop">
          <ac:chgData name="Sachin Rajbhar" userId="0f67eaef7525b5e7" providerId="LiveId" clId="{1C1B33F6-947D-4369-BC2B-358213CC86FB}" dt="2022-12-03T06:34:45.577" v="1240" actId="1076"/>
          <ac:picMkLst>
            <pc:docMk/>
            <pc:sldMk cId="2093805121" sldId="3840"/>
            <ac:picMk id="6" creationId="{3E429E9D-CD85-E4FA-2CF2-66F3119CDD15}"/>
          </ac:picMkLst>
        </pc:picChg>
        <pc:picChg chg="add mod">
          <ac:chgData name="Sachin Rajbhar" userId="0f67eaef7525b5e7" providerId="LiveId" clId="{1C1B33F6-947D-4369-BC2B-358213CC86FB}" dt="2022-12-03T06:06:36.649" v="1205"/>
          <ac:picMkLst>
            <pc:docMk/>
            <pc:sldMk cId="2093805121" sldId="3840"/>
            <ac:picMk id="13" creationId="{440C3851-A3A3-75B1-3334-011E21685B23}"/>
          </ac:picMkLst>
        </pc:picChg>
        <pc:picChg chg="add mod">
          <ac:chgData name="Sachin Rajbhar" userId="0f67eaef7525b5e7" providerId="LiveId" clId="{1C1B33F6-947D-4369-BC2B-358213CC86FB}" dt="2022-12-03T06:06:36.649" v="1205"/>
          <ac:picMkLst>
            <pc:docMk/>
            <pc:sldMk cId="2093805121" sldId="3840"/>
            <ac:picMk id="16" creationId="{DE223E69-5E07-5DA9-7A3A-CF0F9D009AC7}"/>
          </ac:picMkLst>
        </pc:picChg>
        <pc:inkChg chg="add del">
          <ac:chgData name="Sachin Rajbhar" userId="0f67eaef7525b5e7" providerId="LiveId" clId="{1C1B33F6-947D-4369-BC2B-358213CC86FB}" dt="2022-12-03T05:57:03.554" v="1001" actId="9405"/>
          <ac:inkMkLst>
            <pc:docMk/>
            <pc:sldMk cId="2093805121" sldId="3840"/>
            <ac:inkMk id="7" creationId="{E13DB133-5474-2A7C-D380-8512C8843D25}"/>
          </ac:inkMkLst>
        </pc:inkChg>
        <pc:inkChg chg="add del">
          <ac:chgData name="Sachin Rajbhar" userId="0f67eaef7525b5e7" providerId="LiveId" clId="{1C1B33F6-947D-4369-BC2B-358213CC86FB}" dt="2022-12-03T05:57:03.146" v="1000" actId="9405"/>
          <ac:inkMkLst>
            <pc:docMk/>
            <pc:sldMk cId="2093805121" sldId="3840"/>
            <ac:inkMk id="8" creationId="{6686CAF7-417D-EA52-5FE3-14CC0C6B4D00}"/>
          </ac:inkMkLst>
        </pc:inkChg>
        <pc:inkChg chg="add mod">
          <ac:chgData name="Sachin Rajbhar" userId="0f67eaef7525b5e7" providerId="LiveId" clId="{1C1B33F6-947D-4369-BC2B-358213CC86FB}" dt="2022-12-03T06:06:36.649" v="1205"/>
          <ac:inkMkLst>
            <pc:docMk/>
            <pc:sldMk cId="2093805121" sldId="3840"/>
            <ac:inkMk id="9" creationId="{C5466BED-6403-D3DE-5408-E774F8FC50AF}"/>
          </ac:inkMkLst>
        </pc:inkChg>
        <pc:inkChg chg="add mod">
          <ac:chgData name="Sachin Rajbhar" userId="0f67eaef7525b5e7" providerId="LiveId" clId="{1C1B33F6-947D-4369-BC2B-358213CC86FB}" dt="2022-12-03T06:06:36.649" v="1205"/>
          <ac:inkMkLst>
            <pc:docMk/>
            <pc:sldMk cId="2093805121" sldId="3840"/>
            <ac:inkMk id="10" creationId="{FE084D5B-194B-835F-5B1D-19EAACD3E5A6}"/>
          </ac:inkMkLst>
        </pc:inkChg>
        <pc:inkChg chg="add del mod">
          <ac:chgData name="Sachin Rajbhar" userId="0f67eaef7525b5e7" providerId="LiveId" clId="{1C1B33F6-947D-4369-BC2B-358213CC86FB}" dt="2022-12-03T06:49:10.987" v="1246" actId="478"/>
          <ac:inkMkLst>
            <pc:docMk/>
            <pc:sldMk cId="2093805121" sldId="3840"/>
            <ac:inkMk id="11" creationId="{F6F52DE1-B40E-D1EF-8ED4-E1D3525FB261}"/>
          </ac:inkMkLst>
        </pc:inkChg>
        <pc:inkChg chg="add del">
          <ac:chgData name="Sachin Rajbhar" userId="0f67eaef7525b5e7" providerId="LiveId" clId="{1C1B33F6-947D-4369-BC2B-358213CC86FB}" dt="2022-12-03T06:03:43.906" v="1123" actId="9405"/>
          <ac:inkMkLst>
            <pc:docMk/>
            <pc:sldMk cId="2093805121" sldId="3840"/>
            <ac:inkMk id="18" creationId="{5558CCAD-775A-0852-0EDF-AFFEB640D3E7}"/>
          </ac:inkMkLst>
        </pc:inkChg>
        <pc:inkChg chg="add del mod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19" creationId="{50A9F931-8160-F385-C1A7-3C2ACAD54BC9}"/>
          </ac:inkMkLst>
        </pc:inkChg>
        <pc:inkChg chg="add del mod topLvl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20" creationId="{6964713A-12E6-0C11-ECD0-4C30DE3A7537}"/>
          </ac:inkMkLst>
        </pc:inkChg>
        <pc:inkChg chg="add del mod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22" creationId="{E9903C50-3239-B495-2F0C-406A31DE366D}"/>
          </ac:inkMkLst>
        </pc:inkChg>
        <pc:inkChg chg="add del mod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24" creationId="{82EEC69C-2BBB-87E2-6A06-45D6D5F97A98}"/>
          </ac:inkMkLst>
        </pc:inkChg>
        <pc:inkChg chg="add del mod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25" creationId="{55C0B922-372B-7584-209E-5644648F0566}"/>
          </ac:inkMkLst>
        </pc:inkChg>
        <pc:inkChg chg="add del mod topLvl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27" creationId="{ABF86F91-9079-B022-CB9E-A27B678A87D1}"/>
          </ac:inkMkLst>
        </pc:inkChg>
        <pc:inkChg chg="add del mod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29" creationId="{56DFD8BC-46A2-1709-5E00-CE38C85B01EE}"/>
          </ac:inkMkLst>
        </pc:inkChg>
        <pc:inkChg chg="add del mod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31" creationId="{640B4216-0C8E-3C8B-D429-3019AFEAF6EC}"/>
          </ac:inkMkLst>
        </pc:inkChg>
        <pc:inkChg chg="add del mod topLvl">
          <ac:chgData name="Sachin Rajbhar" userId="0f67eaef7525b5e7" providerId="LiveId" clId="{1C1B33F6-947D-4369-BC2B-358213CC86FB}" dt="2022-12-03T06:49:10.987" v="1246" actId="478"/>
          <ac:inkMkLst>
            <pc:docMk/>
            <pc:sldMk cId="2093805121" sldId="3840"/>
            <ac:inkMk id="32" creationId="{6AB8493A-19C1-1F1A-A7E5-1B17E1A71C22}"/>
          </ac:inkMkLst>
        </pc:inkChg>
        <pc:inkChg chg="add del mod topLvl">
          <ac:chgData name="Sachin Rajbhar" userId="0f67eaef7525b5e7" providerId="LiveId" clId="{1C1B33F6-947D-4369-BC2B-358213CC86FB}" dt="2022-12-03T06:49:05.623" v="1245" actId="478"/>
          <ac:inkMkLst>
            <pc:docMk/>
            <pc:sldMk cId="2093805121" sldId="3840"/>
            <ac:inkMk id="33" creationId="{6A491D1F-7582-A171-5DB6-D1012A769529}"/>
          </ac:inkMkLst>
        </pc:inkChg>
        <pc:inkChg chg="add del mod">
          <ac:chgData name="Sachin Rajbhar" userId="0f67eaef7525b5e7" providerId="LiveId" clId="{1C1B33F6-947D-4369-BC2B-358213CC86FB}" dt="2022-12-03T06:49:00.825" v="1244" actId="478"/>
          <ac:inkMkLst>
            <pc:docMk/>
            <pc:sldMk cId="2093805121" sldId="3840"/>
            <ac:inkMk id="35" creationId="{C84E2C6C-D098-CABF-417F-E775205D1743}"/>
          </ac:inkMkLst>
        </pc:inkChg>
        <pc:inkChg chg="add del mod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37" creationId="{4B0B2BE7-0980-E607-1C71-B3604BB48043}"/>
          </ac:inkMkLst>
        </pc:inkChg>
        <pc:inkChg chg="add del mod">
          <ac:chgData name="Sachin Rajbhar" userId="0f67eaef7525b5e7" providerId="LiveId" clId="{1C1B33F6-947D-4369-BC2B-358213CC86FB}" dt="2022-12-03T06:49:05.623" v="1245" actId="478"/>
          <ac:inkMkLst>
            <pc:docMk/>
            <pc:sldMk cId="2093805121" sldId="3840"/>
            <ac:inkMk id="38" creationId="{83DF08AC-8D68-9DCA-D08F-DFA141E01CF3}"/>
          </ac:inkMkLst>
        </pc:inkChg>
        <pc:inkChg chg="add del mod topLvl">
          <ac:chgData name="Sachin Rajbhar" userId="0f67eaef7525b5e7" providerId="LiveId" clId="{1C1B33F6-947D-4369-BC2B-358213CC86FB}" dt="2022-12-03T06:49:05.623" v="1245" actId="478"/>
          <ac:inkMkLst>
            <pc:docMk/>
            <pc:sldMk cId="2093805121" sldId="3840"/>
            <ac:inkMk id="39" creationId="{EB6DBEB0-0C7E-B369-CE55-BD6165A33158}"/>
          </ac:inkMkLst>
        </pc:inkChg>
        <pc:inkChg chg="add del mod topLvl">
          <ac:chgData name="Sachin Rajbhar" userId="0f67eaef7525b5e7" providerId="LiveId" clId="{1C1B33F6-947D-4369-BC2B-358213CC86FB}" dt="2022-12-03T06:48:55.937" v="1243" actId="478"/>
          <ac:inkMkLst>
            <pc:docMk/>
            <pc:sldMk cId="2093805121" sldId="3840"/>
            <ac:inkMk id="40" creationId="{1C4E2ADE-DBF5-79AD-6CB2-B58A7F1FF7A1}"/>
          </ac:inkMkLst>
        </pc:inkChg>
        <pc:inkChg chg="add del mod">
          <ac:chgData name="Sachin Rajbhar" userId="0f67eaef7525b5e7" providerId="LiveId" clId="{1C1B33F6-947D-4369-BC2B-358213CC86FB}" dt="2022-12-03T06:49:13.698" v="1247" actId="478"/>
          <ac:inkMkLst>
            <pc:docMk/>
            <pc:sldMk cId="2093805121" sldId="3840"/>
            <ac:inkMk id="43" creationId="{19CB0FEE-D71E-4217-654E-45F6ED1E2A61}"/>
          </ac:inkMkLst>
        </pc:inkChg>
        <pc:inkChg chg="add del mod topLvl">
          <ac:chgData name="Sachin Rajbhar" userId="0f67eaef7525b5e7" providerId="LiveId" clId="{1C1B33F6-947D-4369-BC2B-358213CC86FB}" dt="2022-12-03T06:49:13.698" v="1247" actId="478"/>
          <ac:inkMkLst>
            <pc:docMk/>
            <pc:sldMk cId="2093805121" sldId="3840"/>
            <ac:inkMk id="44" creationId="{424373E5-90FB-F8B8-6EF7-90B4A3F52060}"/>
          </ac:inkMkLst>
        </pc:inkChg>
        <pc:inkChg chg="add del mod topLvl">
          <ac:chgData name="Sachin Rajbhar" userId="0f67eaef7525b5e7" providerId="LiveId" clId="{1C1B33F6-947D-4369-BC2B-358213CC86FB}" dt="2022-12-03T06:49:05.623" v="1245" actId="478"/>
          <ac:inkMkLst>
            <pc:docMk/>
            <pc:sldMk cId="2093805121" sldId="3840"/>
            <ac:inkMk id="45" creationId="{3BCF114F-D725-255A-1422-09BE1FB0751F}"/>
          </ac:inkMkLst>
        </pc:inkChg>
        <pc:inkChg chg="add del mod">
          <ac:chgData name="Sachin Rajbhar" userId="0f67eaef7525b5e7" providerId="LiveId" clId="{1C1B33F6-947D-4369-BC2B-358213CC86FB}" dt="2022-12-03T06:49:00.825" v="1244" actId="478"/>
          <ac:inkMkLst>
            <pc:docMk/>
            <pc:sldMk cId="2093805121" sldId="3840"/>
            <ac:inkMk id="46" creationId="{E469C451-C761-4571-82CE-30E4368EE69C}"/>
          </ac:inkMkLst>
        </pc:inkChg>
        <pc:inkChg chg="add mod">
          <ac:chgData name="Sachin Rajbhar" userId="0f67eaef7525b5e7" providerId="LiveId" clId="{1C1B33F6-947D-4369-BC2B-358213CC86FB}" dt="2022-12-03T06:06:36.649" v="1205"/>
          <ac:inkMkLst>
            <pc:docMk/>
            <pc:sldMk cId="2093805121" sldId="3840"/>
            <ac:inkMk id="48" creationId="{B6F271FE-E6B3-EB84-36A5-B3F686D32C02}"/>
          </ac:inkMkLst>
        </pc:inkChg>
        <pc:inkChg chg="add del">
          <ac:chgData name="Sachin Rajbhar" userId="0f67eaef7525b5e7" providerId="LiveId" clId="{1C1B33F6-947D-4369-BC2B-358213CC86FB}" dt="2022-12-03T06:04:40.813" v="1162" actId="9405"/>
          <ac:inkMkLst>
            <pc:docMk/>
            <pc:sldMk cId="2093805121" sldId="3840"/>
            <ac:inkMk id="49" creationId="{3B4C8D30-2FB7-BA5A-6487-1101B900AD4C}"/>
          </ac:inkMkLst>
        </pc:inkChg>
        <pc:inkChg chg="add del mod">
          <ac:chgData name="Sachin Rajbhar" userId="0f67eaef7525b5e7" providerId="LiveId" clId="{1C1B33F6-947D-4369-BC2B-358213CC86FB}" dt="2022-12-03T06:04:39.967" v="1161" actId="9405"/>
          <ac:inkMkLst>
            <pc:docMk/>
            <pc:sldMk cId="2093805121" sldId="3840"/>
            <ac:inkMk id="50" creationId="{D8431511-BFB0-C091-C475-56D462C47DFE}"/>
          </ac:inkMkLst>
        </pc:inkChg>
        <pc:inkChg chg="add del mod">
          <ac:chgData name="Sachin Rajbhar" userId="0f67eaef7525b5e7" providerId="LiveId" clId="{1C1B33F6-947D-4369-BC2B-358213CC86FB}" dt="2022-12-03T06:04:39.247" v="1160"/>
          <ac:inkMkLst>
            <pc:docMk/>
            <pc:sldMk cId="2093805121" sldId="3840"/>
            <ac:inkMk id="51" creationId="{E004B2BC-74B4-F03D-FC6C-FC5C6127392E}"/>
          </ac:inkMkLst>
        </pc:inkChg>
        <pc:inkChg chg="add del">
          <ac:chgData name="Sachin Rajbhar" userId="0f67eaef7525b5e7" providerId="LiveId" clId="{1C1B33F6-947D-4369-BC2B-358213CC86FB}" dt="2022-12-03T06:04:38.626" v="1157" actId="9405"/>
          <ac:inkMkLst>
            <pc:docMk/>
            <pc:sldMk cId="2093805121" sldId="3840"/>
            <ac:inkMk id="52" creationId="{C4A83D75-7B32-0CBD-66AD-25E1CE051A20}"/>
          </ac:inkMkLst>
        </pc:inkChg>
        <pc:inkChg chg="add del">
          <ac:chgData name="Sachin Rajbhar" userId="0f67eaef7525b5e7" providerId="LiveId" clId="{1C1B33F6-947D-4369-BC2B-358213CC86FB}" dt="2022-12-03T06:04:45.888" v="1164" actId="9405"/>
          <ac:inkMkLst>
            <pc:docMk/>
            <pc:sldMk cId="2093805121" sldId="3840"/>
            <ac:inkMk id="54" creationId="{BF06C8C9-E23C-B0F3-2FF9-8EFE6E622EEC}"/>
          </ac:inkMkLst>
        </pc:inkChg>
        <pc:inkChg chg="add del">
          <ac:chgData name="Sachin Rajbhar" userId="0f67eaef7525b5e7" providerId="LiveId" clId="{1C1B33F6-947D-4369-BC2B-358213CC86FB}" dt="2022-12-03T06:05:39.410" v="1183" actId="9405"/>
          <ac:inkMkLst>
            <pc:docMk/>
            <pc:sldMk cId="2093805121" sldId="3840"/>
            <ac:inkMk id="55" creationId="{EB279B69-C8FA-9BC9-B360-75D68A506855}"/>
          </ac:inkMkLst>
        </pc:inkChg>
        <pc:inkChg chg="add del">
          <ac:chgData name="Sachin Rajbhar" userId="0f67eaef7525b5e7" providerId="LiveId" clId="{1C1B33F6-947D-4369-BC2B-358213CC86FB}" dt="2022-12-03T06:05:39.156" v="1182" actId="9405"/>
          <ac:inkMkLst>
            <pc:docMk/>
            <pc:sldMk cId="2093805121" sldId="3840"/>
            <ac:inkMk id="56" creationId="{5008FD31-9CB9-A1CC-00BE-8819E7556FAA}"/>
          </ac:inkMkLst>
        </pc:inkChg>
        <pc:inkChg chg="add del mod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57" creationId="{7371A079-DAD7-1E96-9A19-4718D3798ED8}"/>
          </ac:inkMkLst>
        </pc:inkChg>
        <pc:inkChg chg="add del mod topLvl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58" creationId="{E006942B-F29B-6FFA-AA07-53605ECC3F8F}"/>
          </ac:inkMkLst>
        </pc:inkChg>
        <pc:inkChg chg="add del mod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59" creationId="{AC4FAEB3-FD86-95AD-A07C-6C442BED2DC6}"/>
          </ac:inkMkLst>
        </pc:inkChg>
        <pc:inkChg chg="add del mod topLvl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62" creationId="{73DDF530-06D1-0200-198C-D461A1898A20}"/>
          </ac:inkMkLst>
        </pc:inkChg>
        <pc:inkChg chg="add del mod topLvl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64" creationId="{0AFB20E0-473B-2F8B-681F-6B1E2970B3D1}"/>
          </ac:inkMkLst>
        </pc:inkChg>
        <pc:inkChg chg="add del mod topLvl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65" creationId="{7285CA9D-52FD-E47C-004E-5E9C84B717ED}"/>
          </ac:inkMkLst>
        </pc:inkChg>
        <pc:inkChg chg="add del mod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66" creationId="{4278C0D9-5502-5F74-6F07-58047F718A3B}"/>
          </ac:inkMkLst>
        </pc:inkChg>
        <pc:inkChg chg="add del mod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67" creationId="{A05EB2FC-AD3F-E18B-D6E8-EE3E891440EE}"/>
          </ac:inkMkLst>
        </pc:inkChg>
        <pc:inkChg chg="add del">
          <ac:chgData name="Sachin Rajbhar" userId="0f67eaef7525b5e7" providerId="LiveId" clId="{1C1B33F6-947D-4369-BC2B-358213CC86FB}" dt="2022-12-03T06:06:18.715" v="1196" actId="9405"/>
          <ac:inkMkLst>
            <pc:docMk/>
            <pc:sldMk cId="2093805121" sldId="3840"/>
            <ac:inkMk id="69" creationId="{5B9C34C8-341E-5C1C-F33D-EFCA9F7F31AF}"/>
          </ac:inkMkLst>
        </pc:inkChg>
        <pc:inkChg chg="add del">
          <ac:chgData name="Sachin Rajbhar" userId="0f67eaef7525b5e7" providerId="LiveId" clId="{1C1B33F6-947D-4369-BC2B-358213CC86FB}" dt="2022-12-03T06:06:23.061" v="1198" actId="9405"/>
          <ac:inkMkLst>
            <pc:docMk/>
            <pc:sldMk cId="2093805121" sldId="3840"/>
            <ac:inkMk id="70" creationId="{B5782F81-6020-ECA5-7019-20D710C1EE87}"/>
          </ac:inkMkLst>
        </pc:inkChg>
        <pc:inkChg chg="add del mod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71" creationId="{61E5AC7F-62CC-CE8A-6EF3-746C11DDB81F}"/>
          </ac:inkMkLst>
        </pc:inkChg>
        <pc:inkChg chg="add del mod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72" creationId="{FC996035-9EFC-0792-F78C-0F75D7B60EBE}"/>
          </ac:inkMkLst>
        </pc:inkChg>
        <pc:inkChg chg="add del mod topLvl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73" creationId="{9B40EB76-15A6-0A50-03F4-6A2EA3AB6BB8}"/>
          </ac:inkMkLst>
        </pc:inkChg>
        <pc:inkChg chg="add del mod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74" creationId="{F4A215D6-39BD-44C5-A37B-48ECDA6C1A9E}"/>
          </ac:inkMkLst>
        </pc:inkChg>
        <pc:inkChg chg="add del mod">
          <ac:chgData name="Sachin Rajbhar" userId="0f67eaef7525b5e7" providerId="LiveId" clId="{1C1B33F6-947D-4369-BC2B-358213CC86FB}" dt="2022-12-03T06:48:45.473" v="1241" actId="478"/>
          <ac:inkMkLst>
            <pc:docMk/>
            <pc:sldMk cId="2093805121" sldId="3840"/>
            <ac:inkMk id="75" creationId="{D16F9AD0-9FEE-7A7D-E2C6-85714C4EA608}"/>
          </ac:inkMkLst>
        </pc:inkChg>
        <pc:inkChg chg="add del mod topLvl">
          <ac:chgData name="Sachin Rajbhar" userId="0f67eaef7525b5e7" providerId="LiveId" clId="{1C1B33F6-947D-4369-BC2B-358213CC86FB}" dt="2022-12-03T06:48:51.423" v="1242" actId="478"/>
          <ac:inkMkLst>
            <pc:docMk/>
            <pc:sldMk cId="2093805121" sldId="3840"/>
            <ac:inkMk id="76" creationId="{8A9C66BE-D21A-A0DF-85C5-6C40A8C12AD3}"/>
          </ac:inkMkLst>
        </pc:inkChg>
      </pc:sldChg>
      <pc:sldChg chg="addSp delSp modSp new mod ord">
        <pc:chgData name="Sachin Rajbhar" userId="0f67eaef7525b5e7" providerId="LiveId" clId="{1C1B33F6-947D-4369-BC2B-358213CC86FB}" dt="2022-12-03T05:53:13.580" v="993" actId="403"/>
        <pc:sldMkLst>
          <pc:docMk/>
          <pc:sldMk cId="80279695" sldId="3841"/>
        </pc:sldMkLst>
        <pc:spChg chg="del">
          <ac:chgData name="Sachin Rajbhar" userId="0f67eaef7525b5e7" providerId="LiveId" clId="{1C1B33F6-947D-4369-BC2B-358213CC86FB}" dt="2022-12-03T05:52:51.627" v="965" actId="478"/>
          <ac:spMkLst>
            <pc:docMk/>
            <pc:sldMk cId="80279695" sldId="3841"/>
            <ac:spMk id="2" creationId="{E80E4B97-E196-F282-056D-65554FE98D23}"/>
          </ac:spMkLst>
        </pc:spChg>
        <pc:spChg chg="mod">
          <ac:chgData name="Sachin Rajbhar" userId="0f67eaef7525b5e7" providerId="LiveId" clId="{1C1B33F6-947D-4369-BC2B-358213CC86FB}" dt="2022-12-03T05:53:13.580" v="993" actId="403"/>
          <ac:spMkLst>
            <pc:docMk/>
            <pc:sldMk cId="80279695" sldId="3841"/>
            <ac:spMk id="3" creationId="{419629E3-C02A-27BB-CD83-DAF0A72CE0D1}"/>
          </ac:spMkLst>
        </pc:spChg>
        <pc:picChg chg="add mod">
          <ac:chgData name="Sachin Rajbhar" userId="0f67eaef7525b5e7" providerId="LiveId" clId="{1C1B33F6-947D-4369-BC2B-358213CC86FB}" dt="2022-12-03T05:52:48.899" v="964" actId="1076"/>
          <ac:picMkLst>
            <pc:docMk/>
            <pc:sldMk cId="80279695" sldId="3841"/>
            <ac:picMk id="6" creationId="{3ECCC608-B2D7-A010-46CE-6AFD619A182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800" b="0" i="0" u="none" dirty="0"/>
            <a:t>Specific</a:t>
          </a:r>
        </a:p>
        <a:p>
          <a:r>
            <a:rPr lang="en-US" sz="2800" dirty="0"/>
            <a:t>Whom?</a:t>
          </a:r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 sz="1600"/>
        </a:p>
      </dgm:t>
    </dgm:pt>
    <dgm:pt modelId="{C54063C4-24CD-4834-9424-53756AE38C6B}" type="sibTrans" cxnId="{8327A44B-5326-4A8B-9B23-A3D3C09A16F3}">
      <dgm:prSet phldrT="1" phldr="0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2400"/>
            <a:t>1</a:t>
          </a:r>
          <a:endParaRPr lang="en-US" sz="2400" dirty="0"/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800" dirty="0"/>
            <a:t>Measurable</a:t>
          </a:r>
        </a:p>
        <a:p>
          <a:r>
            <a:rPr lang="en-US" sz="2800" dirty="0"/>
            <a:t>How Much?</a:t>
          </a:r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 sz="1600"/>
        </a:p>
      </dgm:t>
    </dgm:pt>
    <dgm:pt modelId="{7DBF5CB5-29DD-4671-A0F3-981D48571500}" type="sibTrans" cxnId="{F0FA65E5-FB81-4E7A-9467-65363565F4A0}">
      <dgm:prSet phldrT="2"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400"/>
            <a:t>2</a:t>
          </a:r>
          <a:endParaRPr lang="en-US" sz="2400" dirty="0"/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800" dirty="0"/>
            <a:t>Attainable</a:t>
          </a:r>
        </a:p>
        <a:p>
          <a:r>
            <a:rPr lang="en-US" sz="2800" dirty="0"/>
            <a:t>Clear?</a:t>
          </a:r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 sz="1600"/>
        </a:p>
      </dgm:t>
    </dgm:pt>
    <dgm:pt modelId="{6088456C-4B73-4948-985C-DD954DEF44EF}" type="sibTrans" cxnId="{FD2381C0-DA6F-4859-90D6-313730044E7C}">
      <dgm:prSet phldrT="3" phldr="0" custT="1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sz="2400"/>
            <a:t>3</a:t>
          </a:r>
          <a:endParaRPr lang="en-US" sz="2400" dirty="0"/>
        </a:p>
      </dgm:t>
    </dgm:pt>
    <dgm:pt modelId="{DE16CBB4-D3F4-44AD-8379-3A5D78B889D5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800" b="0" i="0" u="none" dirty="0"/>
            <a:t>Result- Oriented</a:t>
          </a:r>
        </a:p>
        <a:p>
          <a:r>
            <a:rPr lang="en-US" sz="2800" b="0" i="0" u="none" dirty="0"/>
            <a:t>Realistic?</a:t>
          </a:r>
          <a:endParaRPr lang="en-US" sz="2800" dirty="0"/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 sz="1600"/>
        </a:p>
      </dgm:t>
    </dgm:pt>
    <dgm:pt modelId="{C2728830-9A00-4764-A9F1-670DDF9E57B3}" type="sibTrans" cxnId="{058D75E7-8E09-41CE-ADFC-EEAD1556353B}">
      <dgm:prSet phldrT="4" phldr="0" custT="1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 sz="2400"/>
            <a:t>4</a:t>
          </a:r>
          <a:endParaRPr lang="en-US" sz="2400" dirty="0"/>
        </a:p>
      </dgm:t>
    </dgm:pt>
    <dgm:pt modelId="{F7B81412-5EAE-488C-9259-0FA0EB0F090B}">
      <dgm:prSet custT="1"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100" b="0" i="0" u="none" dirty="0"/>
            <a:t>Time Bound</a:t>
          </a:r>
        </a:p>
        <a:p>
          <a:r>
            <a:rPr lang="en-US" sz="1100" b="0" i="0" u="none" dirty="0"/>
            <a:t>Deadline?</a:t>
          </a:r>
          <a:endParaRPr lang="en-US" sz="1100" dirty="0"/>
        </a:p>
      </dgm:t>
    </dgm:pt>
    <dgm:pt modelId="{C9E63F01-62A4-4331-A67D-7FE563CE9D07}" type="parTrans" cxnId="{AD7281BE-8A99-43C0-9016-4082EB985BF2}">
      <dgm:prSet/>
      <dgm:spPr/>
      <dgm:t>
        <a:bodyPr/>
        <a:lstStyle/>
        <a:p>
          <a:endParaRPr lang="en-US" sz="1600"/>
        </a:p>
      </dgm:t>
    </dgm:pt>
    <dgm:pt modelId="{32E76676-0672-4988-9FB1-308093FF8D5C}" type="sibTrans" cxnId="{AD7281BE-8A99-43C0-9016-4082EB985BF2}">
      <dgm:prSet phldrT="5" phldr="0" custT="1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US" sz="2400"/>
            <a:t>5</a:t>
          </a:r>
          <a:endParaRPr lang="en-US" sz="240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 custScaleX="144443" custScaleY="106544" custLinFactNeighborY="-2092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 custScaleX="197579" custScaleY="119492" custLinFactNeighborY="-2092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 custLinFactY="6458333" custLinFactNeighborY="650000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 custScaleX="165209" custScaleY="123026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 custScaleX="151978" custScaleY="95039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 custScaleX="87777" custScaleY="126416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5040" y="0"/>
          <a:ext cx="1840846" cy="1900982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61" tIns="330200" rIns="99361" bIns="3302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none" kern="1200" dirty="0"/>
            <a:t>Specific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Whom?</a:t>
          </a:r>
        </a:p>
      </dsp:txBody>
      <dsp:txXfrm>
        <a:off x="5040" y="722373"/>
        <a:ext cx="1840846" cy="1140589"/>
      </dsp:txXfrm>
    </dsp:sp>
    <dsp:sp modelId="{9C3A7F13-9585-42DF-AD32-B56F82B123C8}">
      <dsp:nvSpPr>
        <dsp:cNvPr id="0" name=""/>
        <dsp:cNvSpPr/>
      </dsp:nvSpPr>
      <dsp:spPr>
        <a:xfrm>
          <a:off x="657830" y="236804"/>
          <a:ext cx="535266" cy="535266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31" tIns="12700" rIns="4173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</a:t>
          </a:r>
          <a:endParaRPr lang="en-US" sz="2400" kern="1200" dirty="0"/>
        </a:p>
      </dsp:txBody>
      <dsp:txXfrm>
        <a:off x="736218" y="315192"/>
        <a:ext cx="378490" cy="378490"/>
      </dsp:txXfrm>
    </dsp:sp>
    <dsp:sp modelId="{923B2301-552B-45D2-9EF0-53A10AA17FC6}">
      <dsp:nvSpPr>
        <dsp:cNvPr id="0" name=""/>
        <dsp:cNvSpPr/>
      </dsp:nvSpPr>
      <dsp:spPr>
        <a:xfrm>
          <a:off x="288241" y="1842533"/>
          <a:ext cx="127444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1973331" y="0"/>
          <a:ext cx="2518035" cy="213200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61" tIns="330200" rIns="99361" bIns="3302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Measurable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 Much?</a:t>
          </a:r>
        </a:p>
      </dsp:txBody>
      <dsp:txXfrm>
        <a:off x="1973331" y="810161"/>
        <a:ext cx="2518035" cy="1279202"/>
      </dsp:txXfrm>
    </dsp:sp>
    <dsp:sp modelId="{C08FC467-91FE-48BD-B243-273925C2B75A}">
      <dsp:nvSpPr>
        <dsp:cNvPr id="0" name=""/>
        <dsp:cNvSpPr/>
      </dsp:nvSpPr>
      <dsp:spPr>
        <a:xfrm>
          <a:off x="2964715" y="352315"/>
          <a:ext cx="535266" cy="535266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31" tIns="12700" rIns="4173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</a:t>
          </a:r>
          <a:endParaRPr lang="en-US" sz="2400" kern="1200" dirty="0"/>
        </a:p>
      </dsp:txBody>
      <dsp:txXfrm>
        <a:off x="3043103" y="430703"/>
        <a:ext cx="378490" cy="378490"/>
      </dsp:txXfrm>
    </dsp:sp>
    <dsp:sp modelId="{DE393E47-CBB6-4D77-A342-C9AFD9FC8CB6}">
      <dsp:nvSpPr>
        <dsp:cNvPr id="0" name=""/>
        <dsp:cNvSpPr/>
      </dsp:nvSpPr>
      <dsp:spPr>
        <a:xfrm>
          <a:off x="2595126" y="1967374"/>
          <a:ext cx="127444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618811" y="2"/>
          <a:ext cx="2105497" cy="2195058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61" tIns="330200" rIns="99361" bIns="3302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Attainable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Clear?</a:t>
          </a:r>
        </a:p>
      </dsp:txBody>
      <dsp:txXfrm>
        <a:off x="4618811" y="834124"/>
        <a:ext cx="2105497" cy="1317034"/>
      </dsp:txXfrm>
    </dsp:sp>
    <dsp:sp modelId="{4104A2F1-FB99-4C42-8067-46B8EEEC9610}">
      <dsp:nvSpPr>
        <dsp:cNvPr id="0" name=""/>
        <dsp:cNvSpPr/>
      </dsp:nvSpPr>
      <dsp:spPr>
        <a:xfrm>
          <a:off x="5403927" y="383842"/>
          <a:ext cx="535266" cy="535266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31" tIns="12700" rIns="4173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  <a:endParaRPr lang="en-US" sz="2400" kern="1200" dirty="0"/>
        </a:p>
      </dsp:txBody>
      <dsp:txXfrm>
        <a:off x="5482315" y="462230"/>
        <a:ext cx="378490" cy="378490"/>
      </dsp:txXfrm>
    </dsp:sp>
    <dsp:sp modelId="{2EB92C72-3528-4913-AFF6-FF0B4F338399}">
      <dsp:nvSpPr>
        <dsp:cNvPr id="0" name=""/>
        <dsp:cNvSpPr/>
      </dsp:nvSpPr>
      <dsp:spPr>
        <a:xfrm>
          <a:off x="5034338" y="1989571"/>
          <a:ext cx="1274445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851754" y="2"/>
          <a:ext cx="1936876" cy="1695707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61" tIns="330200" rIns="99361" bIns="3302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none" kern="1200" dirty="0"/>
            <a:t>Result- Oriented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none" kern="1200" dirty="0"/>
            <a:t>Realistic?</a:t>
          </a:r>
          <a:endParaRPr lang="en-US" sz="2800" kern="1200" dirty="0"/>
        </a:p>
      </dsp:txBody>
      <dsp:txXfrm>
        <a:off x="6851754" y="644371"/>
        <a:ext cx="1936876" cy="1017424"/>
      </dsp:txXfrm>
    </dsp:sp>
    <dsp:sp modelId="{AC6B335A-D8B4-46D8-93DE-B9EF1773F6AC}">
      <dsp:nvSpPr>
        <dsp:cNvPr id="0" name=""/>
        <dsp:cNvSpPr/>
      </dsp:nvSpPr>
      <dsp:spPr>
        <a:xfrm>
          <a:off x="7552558" y="134167"/>
          <a:ext cx="535266" cy="535266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31" tIns="12700" rIns="4173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  <a:endParaRPr lang="en-US" sz="2400" kern="1200" dirty="0"/>
        </a:p>
      </dsp:txBody>
      <dsp:txXfrm>
        <a:off x="7630946" y="212555"/>
        <a:ext cx="378490" cy="378490"/>
      </dsp:txXfrm>
    </dsp:sp>
    <dsp:sp modelId="{7B3E0A16-DB85-46CA-87D6-4D39F6DBFC52}">
      <dsp:nvSpPr>
        <dsp:cNvPr id="0" name=""/>
        <dsp:cNvSpPr/>
      </dsp:nvSpPr>
      <dsp:spPr>
        <a:xfrm>
          <a:off x="7182969" y="1739896"/>
          <a:ext cx="127444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993962" y="2"/>
          <a:ext cx="1118669" cy="2255543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61" tIns="330200" rIns="993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Time Bound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Deadline?</a:t>
          </a:r>
          <a:endParaRPr lang="en-US" sz="1100" kern="1200" dirty="0"/>
        </a:p>
      </dsp:txBody>
      <dsp:txXfrm>
        <a:off x="8993962" y="857109"/>
        <a:ext cx="1118669" cy="1353326"/>
      </dsp:txXfrm>
    </dsp:sp>
    <dsp:sp modelId="{06772805-3643-43C2-9C80-F43268C57C20}">
      <dsp:nvSpPr>
        <dsp:cNvPr id="0" name=""/>
        <dsp:cNvSpPr/>
      </dsp:nvSpPr>
      <dsp:spPr>
        <a:xfrm>
          <a:off x="9285663" y="414085"/>
          <a:ext cx="535266" cy="535266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31" tIns="12700" rIns="41731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  <a:endParaRPr lang="en-US" sz="2400" kern="1200" dirty="0"/>
        </a:p>
      </dsp:txBody>
      <dsp:txXfrm>
        <a:off x="9364051" y="492473"/>
        <a:ext cx="378490" cy="378490"/>
      </dsp:txXfrm>
    </dsp:sp>
    <dsp:sp modelId="{77F59A8B-7684-4E29-B44F-B0F96367FE70}">
      <dsp:nvSpPr>
        <dsp:cNvPr id="0" name=""/>
        <dsp:cNvSpPr/>
      </dsp:nvSpPr>
      <dsp:spPr>
        <a:xfrm>
          <a:off x="8916074" y="2019814"/>
          <a:ext cx="1274445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8:35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24575,'40'3'0,"0"1"0,-1 2 0,72 21 0,-82-19 0,-21-6 0,-1 0 0,-1 1 0,1 1 0,0-1 0,-1 1 0,1 0 0,-1 0 0,0 1 0,-1 0 0,1 0 0,-1 0 0,0 1 0,0 0 0,-1 0 0,8 12 0,-8-11 0,0 1 0,0-1 0,-1 1 0,0 0 0,-1 0 0,0 0 0,0 0 0,0 0 0,-1 1 0,0-1 0,-1 0 0,0 1 0,-2 16 0,0-16 0,-1 1 0,0 0 0,-1-1 0,0 0 0,-1 1 0,1-2 0,-2 1 0,1 0 0,-1-1 0,-1 0 0,1-1 0,-1 1 0,-15 11 0,10-9 0,-1-1 0,-1 0 0,1-1 0,-1-1 0,-1 0 0,1-1 0,-1 0 0,-17 4 0,-2-1 0,0-2 0,0-1 0,-53 2 0,82-8 0,-34 4 0,38-4 0,0 0 0,0 0 0,0 0 0,0 1 0,0-1 0,0 0 0,1 1 0,-1-1 0,0 1 0,0-1 0,0 1 0,1-1 0,-1 1 0,0 0 0,1-1 0,-1 1 0,0 0 0,1-1 0,-1 1 0,1 0 0,-1 0 0,1 0 0,0 0 0,-1-1 0,1 1 0,0 0 0,-1 0 0,1 0 0,0 0 0,0 0 0,0 0 0,0 0 0,0 0 0,0 0 0,0 0 0,0-1 0,1 3 0,1 3 0,0 1 0,1-1 0,-1 0 0,2 0 0,-1 0 0,1 0 0,0-1 0,6 8 0,44 43 0,-24-26 0,417 383 0,-377-352 0,-45-37 51,32 39 0,-38-40-540,1-1 0,34 30 0,-41-42-6337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9:38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80 24575,'0'5'0,"-1"46"0,3 0 0,12 80 0,-8-86 0,-2-1 0,-1 1 0,-6 57 0,4 72 0,-1-172 0,0 0 0,0 0 0,0 1 0,0-1 0,1 0 0,-1 0 0,0 0 0,1-1 0,0 1 0,-1 0 0,1 0 0,0 0 0,0 0 0,0 0 0,0-1 0,0 1 0,0-1 0,1 1 0,-1-1 0,1 1 0,-1-1 0,1 1 0,-1-1 0,1 0 0,0 0 0,-1 0 0,1 0 0,0 0 0,0-1 0,0 1 0,0 0 0,0-1 0,0 1 0,0-1 0,0 0 0,0 0 0,0 0 0,0 0 0,0 0 0,0 0 0,4-1 0,0 0 0,1-1 0,0 0 0,-1-1 0,0 0 0,1 0 0,-1 0 0,0 0 0,0-1 0,-1 0 0,1-1 0,5-5 0,2-6 0,1 0 0,-2-1 0,17-32 0,15-20 0,65-71 0,-105 133 0,1 0 0,-2 0 0,1-1 0,-1 0 0,0 1 0,0-1 0,-1 0 0,0 0 0,-1-1 0,2-15 0,-3 18 0,0 0 0,0 0 0,-1-1 0,1 1 0,-2 0 0,1 0 0,0 1 0,-1-1 0,0 0 0,-1 0 0,1 1 0,-1 0 0,0-1 0,0 1 0,-6-7 0,-3 0 0,1 0 0,-1 1 0,-1 0 0,0 1 0,-26-15 0,24 16 0,0-1 0,-14-13 0,19 13 0,-1 2 0,0-1 0,-1 2 0,-21-12 0,11 9-273,-2 0 0,1 2 0,-1 0 0,-35-6 0,38 12-6553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9:4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32 213 24575,'12'-2'0,"1"0"0,-1-1 0,0 0 0,0-1 0,0 0 0,0-1 0,-1-1 0,21-12 0,-22 13 0,13-7 0,-10 6 0,0 0 0,0-2 0,21-15 0,-32 21 0,0 0 0,0 1 0,0-1 0,0 0 0,0 0 0,-1 0 0,1 0 0,-1 0 0,1 0 0,-1-1 0,0 1 0,0 0 0,0-1 0,0 1 0,0-1 0,0 1 0,-1-1 0,0 1 0,1-1 0,-1 0 0,0 1 0,0-1 0,0 1 0,0-1 0,-1 0 0,1 1 0,-2-5 0,1 5 0,-1 0 0,1-1 0,-1 1 0,0 0 0,1 0 0,-1 0 0,0 0 0,0 0 0,0 0 0,-1 1 0,1-1 0,0 1 0,-1-1 0,1 1 0,-1 0 0,1 0 0,-1 0 0,0 0 0,1 0 0,-1 1 0,0-1 0,-5 1 0,-9-2 0,0 1 0,-27 3 0,27-1 0,11-1 0,1 0 0,-1 0 0,1 1 0,0 0 0,-1 0 0,1 0 0,0 1 0,0 0 0,0 0 0,0 0 0,0 1 0,0-1 0,1 1 0,-1 0 0,-4 4 0,5-2 0,-1 0 0,1 1 0,0-1 0,1 1 0,-1 0 0,1 0 0,0 0 0,1 0 0,-1 1 0,1-1 0,-2 13 0,1-5 0,0-1 0,1 1 0,1-1 0,0 1 0,1 0 0,0-1 0,1 1 0,1-1 0,0 1 0,1-1 0,0 0 0,1 1 0,1-2 0,10 23 0,-12-29 0,1-1 0,-1 1 0,1-1 0,0 0 0,1-1 0,-1 1 0,1-1 0,0 0 0,0 0 0,0 0 0,0-1 0,7 4 0,-1-3 0,1 0 0,-1 0 0,1-1 0,0-1 0,17 2 0,36 5 0,-13-1 0,66 1 0,-99-9 0,-4 0 0,0 1 0,0-2 0,0 0 0,0-1 0,20-5 0,-31 6 0,0-1 0,0 0 0,0 0 0,0 0 0,0 0 0,0-1 0,0 0 0,-1 0 0,1 0 0,-1 0 0,0 0 0,0 0 0,0-1 0,0 0 0,0 1 0,-1-1 0,0 0 0,0 0 0,0-1 0,0 1 0,-1 0 0,2-6 0,0-2 0,-1-1 0,0 0 0,0 1 0,-1-1 0,-1 0 0,0 0 0,-1 0 0,-1 0 0,0 1 0,0-1 0,-1 0 0,-1 1 0,0 0 0,-1 0 0,0 0 0,0 0 0,-9-12 0,-16-33 0,102 178 0,-49-86 0,-12-18 0,-1-1 0,-1 1 0,14 33 0,-19-38 0,1-1 0,0 0 0,1 0 0,9 14 0,-13-22 0,-1-1 0,1 1 0,0 0 0,0-1 0,0 0 0,1 1 0,-1-1 0,0 0 0,1 0 0,-1 0 0,1-1 0,0 1 0,0-1 0,-1 1 0,1-1 0,0 0 0,0 0 0,0 0 0,0 0 0,1-1 0,4 1 0,-5-2 0,-1 0 0,0 0 0,1 0 0,-1 0 0,1 0 0,-1-1 0,0 1 0,0-1 0,0 0 0,0 1 0,0-1 0,0 0 0,-1 0 0,1 0 0,0-1 0,1-3 0,22-41 0,-22 42 0,76-180 0,-48 130 112,-23 43-604,0-1-1,9-22 1,-11 19-6334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9:48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204 782 24575,'-2'3'0,"0"0"0,0 0 0,0 0 0,-1 0 0,1-1 0,-1 1 0,0-1 0,1 1 0,-1-1 0,0 0 0,-1 0 0,1-1 0,-5 3 0,-8 7 0,-8 8 0,1 1 0,-21 25 0,38-39 0,1 1 0,-1 0 0,1 0 0,0 0 0,1 1 0,0 0 0,0 0 0,1 0 0,-1 0 0,2 0 0,-4 17 0,6-22 0,0 0 0,1 0 0,-1 1 0,1-1 0,0 0 0,0 0 0,0 0 0,0 0 0,0 0 0,1 0 0,-1 0 0,1-1 0,0 1 0,0 0 0,0-1 0,0 1 0,0-1 0,1 0 0,-1 0 0,1 0 0,-1 0 0,1 0 0,4 2 0,1 1 0,0-1 0,1 0 0,0 0 0,0-1 0,0 0 0,16 3 0,4-1 0,46 0 0,-64-5 0,0 0 0,0-1 0,0 0 0,-1-1 0,1 0 0,0-1 0,14-5 0,-20 5 0,0 0 0,-1 0 0,1-1 0,0 0 0,-1 0 0,0 0 0,0 0 0,0-1 0,-1 0 0,6-7 0,-4 3 0,0 0 0,-1 0 0,0 0 0,0-1 0,3-12 0,-4 6 0,-1 1 0,-1 0 0,0-1 0,-1 1 0,-1-1 0,0 1 0,-1 0 0,-1-1 0,0 1 0,-1 0 0,-1 1 0,0-1 0,-1 1 0,0 0 0,-10-16 0,8 22 0,0-1 0,0 1 0,0 0 0,-1 1 0,0 0 0,0 0 0,-1 1 0,0 1 0,-16-8 0,5 2 0,16 8 0,-1 0 0,0 1 0,0 0 0,1 0 0,-1 0 0,0 1 0,-1-1 0,1 1 0,0 1 0,0-1 0,-10 2 0,14-1 0,-1 0 0,1 1 0,-1-1 0,1 1 0,-1 0 0,1 0 0,-1 0 0,1 0 0,0 0 0,-1 0 0,1 1 0,0-1 0,0 1 0,0-1 0,0 1 0,0 0 0,1 0 0,-1 0 0,0 0 0,1 0 0,-1 0 0,1 0 0,0 1 0,0-1 0,0 1 0,0-1 0,0 0 0,1 1 0,-2 3 0,1 2 0,-1 1 0,2 0 0,-1-1 0,1 1 0,0 0 0,1 0 0,0-1 0,0 1 0,1 0 0,0-1 0,6 16 0,-6-19 0,1-1 0,-1 0 0,1 0 0,-1 0 0,1 0 0,0 0 0,1 0 0,-1-1 0,0 0 0,1 0 0,0 0 0,0 0 0,0 0 0,0-1 0,0 0 0,1 1 0,-1-2 0,1 1 0,-1 0 0,1-1 0,0 0 0,9 1 0,35 1 0,69-6 0,-24 0 0,-84 2 0,1 0 0,-1 0 0,0-1 0,0-1 0,0 0 0,0 0 0,0-1 0,-1 0 0,0 0 0,0-1 0,0-1 0,0 1 0,9-9 0,11-11 0,0-2 0,28-35 0,-42 45 0,-1 2 0,-2-1 0,0-1 0,-1 0 0,-1-1 0,-1 0 0,0-1 0,-1 1 0,-1-2 0,-1 1 0,-1-1 0,0 0 0,-2 0 0,0 0 0,-1 0 0,-2-1 0,0-20 0,0-30 0,-2-50 0,1 106 0,-1 1 0,0 0 0,-1 0 0,-1 0 0,0 0 0,-7-14 0,11 26 0,-1 1 0,0-1 0,0 0 0,0 0 0,0 1 0,0-1 0,0 0 0,0 1 0,0-1 0,-1 1 0,1 0 0,-1-1 0,1 1 0,-1 0 0,1 0 0,-1 0 0,0 0 0,0 0 0,-3-1 0,4 2 0,-1 0 0,1 1 0,-1-1 0,1 0 0,0 1 0,-1-1 0,1 1 0,-1-1 0,1 1 0,0 0 0,0-1 0,-1 1 0,1 0 0,0 0 0,0 0 0,0 0 0,0 0 0,0 0 0,0 0 0,0 0 0,0 1 0,1-1 0,-1 0 0,0 1 0,1-1 0,-1 0 0,0 3 0,-4 10 0,0 1 0,1 0 0,1 0 0,0 0 0,1 1 0,1-1 0,1 30 0,-3 26 0,-40 243 0,18-144 0,1-39 0,-3 26 0,24-129 0,1 0 0,1 1 0,5 42 0,-4-69 0,0 0 0,0 0 0,0 0 0,1 0 0,-1 0 0,1 0 0,0 0 0,-1 0 0,1 0 0,0-1 0,0 1 0,0 0 0,0 0 0,1-1 0,-1 1 0,0-1 0,1 1 0,-1-1 0,1 1 0,-1-1 0,1 0 0,0 0 0,0 0 0,-1 0 0,1 0 0,0 0 0,0 0 0,0-1 0,0 1 0,2 0 0,0-1 0,-1 0 0,1 0 0,-1 0 0,1-1 0,-1 1 0,0-1 0,1 0 0,-1 0 0,1 0 0,-1 0 0,0 0 0,0-1 0,0 1 0,0-1 0,0 0 0,5-5 0,26-21 0,60-56 0,-82 72 0,-1 0 0,-1-1 0,0 0 0,0 0 0,10-23 0,43-78 0,-59 106 0,-1 0 0,0 0 0,0-1 0,-1 1 0,0 0 0,1-13 0,-2 14 0,-1 0 0,2 0 0,-1 1 0,1-1 0,0 1 0,0-1 0,1 1 0,-1 0 0,1 0 0,6-9 0,-8 14 0,-1 0 0,1 1 0,0-1 0,-1 0 0,1 0 0,0 1 0,-1-1 0,1 0 0,0 1 0,0-1 0,-1 1 0,1-1 0,0 1 0,0-1 0,0 1 0,0 0 0,0-1 0,0 1 0,-1 0 0,1 0 0,0 0 0,0 0 0,0 0 0,0 0 0,0 0 0,0 0 0,0 0 0,2 0 0,-2 1 0,0 0 0,1 0 0,-1 0 0,0 1 0,1-1 0,-1 0 0,0 0 0,0 1 0,0-1 0,0 1 0,0-1 0,-1 1 0,1-1 0,1 3 0,1 6 0,0 0 0,0 0 0,-1 0 0,1 13 0,-2-4 0,1 0 0,7 27 0,-7-38 0,1-1 0,0 0 0,0 1 0,0-1 0,1 0 0,1-1 0,-1 1 0,10 10 0,18 22 0,-21-25 0,0-1 0,1 0 0,15 13 0,-22-22 0,0 0 0,1 0 0,-1-1 0,1 0 0,-1 0 0,1-1 0,0 0 0,0 0 0,0 0 0,1-1 0,-1 1 0,10-1 0,9 0-1365,-3-1-5461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9:50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9:5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48 24575,'-1'7'0,"-1"0"0,1 1 0,-1-1 0,-1 0 0,1 0 0,-1 0 0,-5 8 0,-3 9 0,5-10 0,2 1 0,0 0 0,1-1 0,1 1 0,-2 24 0,6 79 0,0-47 0,-1-64 0,-1 0 0,1 1 0,1-1 0,-1 0 0,1 0 0,0 0 0,1 0 0,0 0 0,0 0 0,0-1 0,1 1 0,0-1 0,0 0 0,7 7 0,-8-9 0,1 0 0,0-1 0,-1 1 0,2-1 0,-1 0 0,0 0 0,0 0 0,1-1 0,0 0 0,-1 0 0,1 0 0,0 0 0,0-1 0,0 0 0,0 0 0,0 0 0,1 0 0,-1-1 0,0 0 0,0 0 0,8-1 0,-9 0 0,1-1 0,-1 1 0,0-1 0,1 0 0,-1 0 0,0 0 0,-1-1 0,1 1 0,0-1 0,-1 0 0,1 0 0,-1 0 0,0 0 0,0-1 0,0 1 0,0-1 0,-1 0 0,3-5 0,5-9 0,-1-1 0,11-35 0,-12 30 0,-2 3 0,-1 0 0,-1 0 0,-1-1 0,-1 0 0,-1 0 0,-1 0 0,0 1 0,-2-1 0,-5-26 0,5 40 0,0 1 0,0-1 0,-1 1 0,0-1 0,0 1 0,-1 0 0,0 0 0,0 1 0,0-1 0,-1 1 0,0 0 0,0 0 0,-1 0 0,0 1 0,0 0 0,0 0 0,0 0 0,-13-6 0,8 6 0,-1 0 0,1 1 0,-1 0 0,0 1 0,0 0 0,-1 1 0,1 0 0,0 1 0,-1 1 0,1 0 0,-17 2 0,24-2 0,0 1 0,0 0 0,0 0 0,0 1 0,0-1 0,0 1 0,1 0 0,-1 0 0,1 1 0,-1 0 0,1-1 0,0 2 0,0-1 0,0 0 0,0 1 0,1-1 0,-1 1 0,1 0 0,0 0 0,0 1 0,1-1 0,-1 1 0,1-1 0,0 1 0,0 0 0,0 0 0,1-1 0,0 1 0,0 1 0,-1 5 0,1-2 0,0 0 0,1 0 0,0-1 0,0 1 0,1 0 0,1 0 0,-1 0 0,1-1 0,0 1 0,1-1 0,0 0 0,1 0 0,-1 0 0,2 0 0,-1 0 0,1-1 0,6 8 0,-3-7 0,0-1 0,0 0 0,1 0 0,0-1 0,0-1 0,0 1 0,1-1 0,0-1 0,0 0 0,0 0 0,0-1 0,1 0 0,-1-1 0,22 2 0,1-2 0,1-1 0,-1-2 0,51-8 0,-33 1 0,0-2 0,-1-3 0,-1-2 0,0-2 0,-1-2 0,48-26 0,-89 41 0,0-1 0,0 1 0,-1-1 0,1-1 0,-1 1 0,0-1 0,-1 0 0,1 0 0,7-12 0,-2-2 0,0 0 0,9-26 0,-19 43 0,34-71 0,-35 74 0,0 1 0,1-1 0,-1 0 0,1 0 0,-1 1 0,0-1 0,1 0 0,-1 1 0,0-1 0,0 1 0,1-1 0,-1 0 0,0 1 0,0-1 0,1 1 0,-1-1 0,0 1 0,0-1 0,0 1 0,0-1 0,0 1 0,0-1 0,0 1 0,0-1 0,0 1 0,0-1 0,0 0 0,0 1 0,0-1 0,0 1 0,-1 0 0,3 26 0,-4 536 0,1-606 0,2-1 0,2 0 0,1 0 0,3 1 0,15-55 0,-9 50 0,-10 32 0,2 1 0,0-1 0,8-16 0,-11 27 0,1 1 0,-1-1 0,1 1 0,0 0 0,0 0 0,1 0 0,-1 0 0,1 1 0,0-1 0,0 1 0,0 0 0,0 0 0,1 1 0,5-4 0,8-1 0,-1 1 0,1 0 0,28-5 0,-38 10 0,1-1 0,0 1 0,0 1 0,0 0 0,0 0 0,0 1 0,0 0 0,0 0 0,12 4 0,-16-3 0,-1 0 0,0 0 0,0 0 0,-1 0 0,1 1 0,0 0 0,-1-1 0,1 1 0,-1 1 0,0-1 0,3 4 0,25 45 0,-5-8 0,-15-27-136,0-1-1,-2 1 1,0 0-1,-1 1 1,-1 0-1,0 0 1,-2 1-1,0 0 0,3 26 1,-6-25-6690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9:5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24575,'92'2'0,"102"-4"0,-186 0 0,0 1 0,0-1 0,-1-1 0,1 1 0,-1-1 0,1-1 0,7-4 0,-8 4 0,1 0 0,0 0 0,0 1 0,0 0 0,16-3 0,3 3-584,43 2 0,-68 1 387,21 1-6629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9:5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23 24575,'-4'0'0,"0"0"0,0 1 0,-1-1 0,1 1 0,0 0 0,0 0 0,0 0 0,0 1 0,0-1 0,0 1 0,0 0 0,-4 2 0,7-2 0,-1-1 0,1 0 0,-1 1 0,1-1 0,0 1 0,-1-1 0,1 1 0,0 0 0,0 0 0,0-1 0,0 1 0,1 0 0,-1 0 0,0 0 0,1 0 0,-1 0 0,1 0 0,0 0 0,0 0 0,-1 0 0,1 0 0,1 0 0,-1 0 0,0 0 0,0 0 0,1 0 0,0 3 0,1-2 0,-1-1 0,1 1 0,-1-1 0,1 1 0,0-1 0,0 0 0,0 1 0,0-1 0,0 0 0,1-1 0,-1 1 0,1 0 0,-1-1 0,1 1 0,0-1 0,-1 0 0,1 0 0,0 0 0,0 0 0,0 0 0,0-1 0,0 1 0,0-1 0,0 0 0,0 1 0,4-2 0,-3 1 0,-1 1 0,1-1 0,0-1 0,-1 1 0,1 0 0,-1-1 0,1 0 0,-1 0 0,0 0 0,1 0 0,-1 0 0,0-1 0,0 0 0,1 1 0,-1-1 0,-1 0 0,1 0 0,0-1 0,0 1 0,-1-1 0,1 1 0,1-5 0,-2 5-38,-2-1 0,1 0 0,0 0 1,-1 0-1,1 0 0,-1 0 0,0 1 0,0-1 0,0 0 0,0 0 0,0 0 0,-1 0 0,1 0 0,-1 0 0,0 0 0,0 1 1,0-1-1,0 0 0,0 0 0,-1 1 0,1-1 0,-1 1 0,0 0 0,0-1 0,0 1 0,0 0 0,0 0 0,0 0 0,0 0 1,-1 0-1,1 1 0,-1-1 0,1 1 0,-1 0 0,-3-2 0,-15-6-6788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7:00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24575,'38'0'0,"122"4"0,-134-1 0,0 1 0,0 0 0,0 2 0,26 10 0,-39-12-273,0 0 0,1-1 0,-1-1 0,22 2 0,-14-3-6553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7:00:0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24575,'0'933'-1365,"0"-911"-5461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7:00:1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0 209 24575,'156'-2'0,"165"5"0,-219 10 0,-66-8 0,52 3 0,-7-7 0,147-4 0,-226 3 0,0 0 0,0 0 0,-1 0 0,1 0 0,0 0 0,0 0 0,-1-1 0,1 1 0,0-1 0,-1 1 0,1-1 0,0 0 0,-1 0 0,1 1 0,-1-1 0,1 0 0,-1 0 0,1-1 0,-1 1 0,0 0 0,0 0 0,0-1 0,1 1 0,-1-1 0,0 1 0,-1-1 0,1 1 0,0-1 0,0 1 0,-1-1 0,1 0 0,0-3 0,-1 2 0,-1 1 0,1-1 0,-1 0 0,1 0 0,-1 0 0,0 1 0,0-1 0,0 0 0,-1 1 0,1-1 0,-1 1 0,1-1 0,-1 1 0,0 0 0,0 0 0,0 0 0,0 0 0,0 0 0,-4-3 0,0 1 0,0-1 0,-1 1 0,1 0 0,-1 1 0,0 0 0,0 0 0,0 0 0,0 1 0,0 0 0,-1 0 0,-8 0 0,11 2 0,0 0 0,0 0 0,0 1 0,1-1 0,-1 1 0,0 0 0,0 1 0,0-1 0,1 1 0,-1 0 0,1 0 0,0 0 0,-1 1 0,1-1 0,0 1 0,0 0 0,0 0 0,-3 5 0,-22 18 0,22-20 0,-1 0 0,2 0 0,-1 1 0,1 0 0,0 1 0,0-1 0,-4 9 0,-8 16 0,12-23 0,0 1 0,1 0 0,0 0 0,0 0 0,1 1 0,1 0 0,0-1 0,0 1 0,-2 20 0,4-11 0,1-1 0,1 1 0,0-1 0,1 1 0,2-1 0,0 0 0,9 27 0,-11-40 0,0 0 0,1 0 0,0 0 0,0 0 0,1-1 0,0 1 0,-1-1 0,2 0 0,-1 0 0,1 0 0,0-1 0,0 1 0,0-1 0,0 0 0,1-1 0,-1 1 0,1-1 0,0 0 0,0-1 0,0 1 0,1-1 0,-1 0 0,1-1 0,-1 0 0,9 1 0,8 1 0,0-2 0,0 0 0,1-1 0,-1-2 0,42-7 0,-58 6 0,1-1 0,-1 1 0,0-1 0,0-1 0,0 1 0,-1-1 0,0 0 0,0-1 0,0 1 0,0-1 0,-1 0 0,0-1 0,0 1 0,-1-1 0,6-11 0,4-11 0,-1-1 0,14-48 0,-18 50 0,-3 4 0,-1-1 0,-1 0 0,-1 0 0,-1-1 0,-1 1 0,-2 0 0,-3-30 0,2 46 0,0 0 0,-1-1 0,1 1 0,-2 0 0,1 0 0,-1 1 0,-1-1 0,1 1 0,-2 0 0,1 0 0,-1 1 0,0-1 0,0 1 0,-1 0 0,0 1 0,0 0 0,-1 0 0,0 1 0,0-1 0,0 2 0,-1-1 0,1 1 0,-1 1 0,-14-5 0,17 7 0,1 0 0,-1 0 0,1 1 0,-1-1 0,1 1 0,-1 1 0,0-1 0,1 1 0,-8 2 0,10-2 0,1 0 0,0 0 0,0 0 0,0 0 0,0 0 0,-1 1 0,2-1 0,-1 1 0,0 0 0,0 0 0,1-1 0,-1 1 0,0 0 0,1 0 0,0 1 0,0-1 0,-1 0 0,1 0 0,1 0 0,-1 1 0,0-1 0,0 1 0,0 3 0,-1 5 0,0 0 0,1 0 0,0 0 0,1 0 0,0 0 0,1 0 0,0 0 0,3 13 0,-2-19 0,-1 0 0,1 0 0,0 0 0,0 0 0,0 0 0,1 0 0,0-1 0,0 0 0,0 1 0,0-1 0,1 0 0,-1 0 0,1-1 0,0 1 0,0-1 0,1 0 0,-1 0 0,1 0 0,5 2 0,2 1 0,7 4 0,1-1 0,-1-1 0,2-1 0,-1 0 0,1-2 0,-1 0 0,1-1 0,24 1 0,-20-5 0,-1-1 0,1 0 0,0-2 0,0-1 0,-1-1 0,1-1 0,-1-1 0,-1-1 0,0-1 0,0-1 0,23-14 0,-29 14-1365,-2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8:3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24575,'84'1'0,"-14"1"0,133-15 0,-91 1-51,214 7 0,-186 6-1212,-118-1-5563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7:00:2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1123 160 24575,'-5'0'0,"0"-1"0,0-1 0,1 1 0,-1-1 0,0 1 0,0-1 0,1-1 0,-6-2 0,-7-4 0,-208-101 0,212 105 0,0 1 0,0 0 0,0 1 0,0 0 0,0 1 0,-18 0 0,-84 3 0,48 2 0,47-4 0,1 2 0,0 0 0,0 2 0,0 0 0,-35 10 0,48-11 0,1 1 0,-1-1 0,0 1 0,1 0 0,0 1 0,-1-1 0,1 1 0,1 0 0,-1 0 0,1 1 0,-1-1 0,1 1 0,0 0 0,1 0 0,-1 0 0,1 1 0,0-1 0,1 1 0,-1 0 0,1 0 0,-3 11 0,1 4 0,1 0 0,1 0 0,1 0 0,1 0 0,0 0 0,2 0 0,0 0 0,2 0 0,0-1 0,1 1 0,1-1 0,14 31 0,-3-18 0,2-2 0,2 0 0,39 47 0,85 76 0,-109-117 0,24 14 0,-39-34 0,0 0 0,21 25 0,-37-37 0,-1 0 0,0 0 0,0 1 0,-1-1 0,1 1 0,-1 0 0,-1-1 0,1 2 0,-1-1 0,0 0 0,0 0 0,-1 1 0,0-1 0,1 8 0,-2-12 0,0 0 0,-1 0 0,1 0 0,0 0 0,-1 1 0,1-1 0,-1 0 0,0 0 0,0 0 0,0 0 0,0 0 0,0-1 0,0 1 0,0 0 0,-1 0 0,1-1 0,-1 1 0,1 0 0,-1-1 0,0 0 0,1 1 0,-1-1 0,0 0 0,0 0 0,0 0 0,0 0 0,0 0 0,0-1 0,0 1 0,0 0 0,0-1 0,-4 1 0,-8 1 0,0-1 0,-1 0 0,-26-2 0,24 1 0,-4-1 0,-15 2 0,-1-3 0,0-1 0,1-1 0,-42-12 0,-99-21 0,156 30 0,0-1 0,-26-14 0,-27-10 0,63 28-273,0-1 0,0 0 0,0-1 0,-12-9 0,10 6-6553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7:00:3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260 495 24575,'-2'1'0,"-1"-1"0,0 0 0,0 1 0,1-1 0,-1 1 0,1 0 0,-1 0 0,0 0 0,1 0 0,0 0 0,-1 1 0,1-1 0,0 1 0,0 0 0,0-1 0,-3 4 0,-29 39 0,2-2 0,23-32 0,1 1 0,0 0 0,0 0 0,1 1 0,0 0 0,1 0 0,-8 24 0,7-20 0,0 0 0,0-1 0,-1 0 0,-14 19 0,18-30 0,1 1 0,0-1 0,0 1 0,0 0 0,1 0 0,-1 0 0,1 1 0,0-1 0,1 0 0,-1 1 0,1 0 0,0-1 0,0 1 0,1-1 0,0 1 0,0 0 0,0-1 0,1 1 0,-1 0 0,2-1 0,-1 1 0,0-1 0,1 1 0,0-1 0,0 0 0,1 0 0,-1 0 0,1 0 0,0 0 0,1 0 0,-1-1 0,1 0 0,0 0 0,0 0 0,0 0 0,9 6 0,-5-5 0,1 0 0,0-1 0,0 0 0,0 0 0,0-1 0,1 0 0,0-1 0,18 3 0,3-3 0,47-3 0,-34 0 0,-38 1 0,0 0 0,0-1 0,-1 0 0,1 0 0,0 0 0,0 0 0,-1-1 0,1 0 0,-1 0 0,0-1 0,1 1 0,-1-1 0,0 0 0,-1-1 0,7-4 0,-6 3 0,0-1 0,0 0 0,-1 0 0,1-1 0,-1 1 0,0-1 0,-1 0 0,0 0 0,0 0 0,2-10 0,1-11 0,-1-1 0,-1 0 0,-2 1 0,-2-57 0,-1 71 0,0 0 0,0 0 0,-2 0 0,1 0 0,-2 0 0,0 1 0,-9-22 0,11 30 0,-1 0 0,1 1 0,-1-1 0,-1 0 0,1 1 0,0 0 0,-1-1 0,0 1 0,0 1 0,0-1 0,-1 1 0,1-1 0,-1 1 0,0 0 0,1 1 0,-1-1 0,-1 1 0,1 0 0,0 1 0,0-1 0,-1 1 0,-6-1 0,2 1 0,0 0 0,0 1 0,0 0 0,0 0 0,-1 1 0,1 1 0,1-1 0,-1 2 0,-18 6 0,24-7 0,0 0 0,0 0 0,0 1 0,0-1 0,0 1 0,0 0 0,1 0 0,0 1 0,0-1 0,0 1 0,0-1 0,0 1 0,0 0 0,1 0 0,0 0 0,0 0 0,0 1 0,1-1 0,-1 0 0,1 1 0,0-1 0,0 1 0,0 7 0,0-6 0,1 0 0,0 0 0,1 0 0,-1 0 0,1 1 0,0-1 0,1 0 0,0 0 0,-1-1 0,2 1 0,-1 0 0,1-1 0,0 1 0,0-1 0,0 0 0,1 0 0,0 0 0,0 0 0,0-1 0,1 1 0,-1-1 0,1 0 0,0-1 0,0 1 0,0-1 0,9 4 0,1 0 0,1 0 0,-1-1 0,1-1 0,1-1 0,-1 0 0,0-1 0,1 0 0,28-1 0,-10-3 0,-1-1 0,1-3 0,-1 0 0,0-2 0,-1-2 0,50-19 0,-9-9 0,-55 26 0,38-16 0,-68 32 0,0 0 0,1 0 0,0 1 0,0 0 0,-12 11 0,-36 27 0,43-35 0,1 1 0,1 0 0,0 1 0,0 1 0,-21 25 0,33-34 0,-1-1 0,0 1 0,0 0 0,1 0 0,0 0 0,-1 0 0,1 0 0,0 1 0,1-1 0,-1 0 0,0 0 0,1 1 0,0-1 0,0 0 0,0 1 0,0-1 0,1 0 0,-1 1 0,1-1 0,0 0 0,0 0 0,0 1 0,0-1 0,0 0 0,1 0 0,-1 0 0,1-1 0,0 1 0,0 0 0,0-1 0,0 1 0,0-1 0,1 1 0,-1-1 0,6 4 0,1 0 0,-1 0 0,1-1 0,0 0 0,0 0 0,0 0 0,1-2 0,-1 1 0,1-1 0,0 0 0,17 2 0,-6-4 0,-1 0 0,1-1 0,0-1 0,-1 0 0,21-6 0,-27 4 0,-1-1 0,0 0 0,0-1 0,-1 0 0,1-1 0,-1-1 0,0 0 0,17-13 0,76-77 0,-27 23 0,-12 16 0,85-97 0,-145 147 0,0 0 0,0-1 0,-1 1 0,9-19 0,-13 24 0,-1 1 0,1-1 0,0 1 0,0-1 0,-1 1 0,0-1 0,1 1 0,-1-1 0,0 0 0,-1-4 0,1 6 0,0 0 0,-1 0 0,1 0 0,-1 0 0,1 0 0,-1 0 0,1 0 0,-1 0 0,0 0 0,1 0 0,-1 0 0,0 0 0,0 0 0,0 1 0,0-1 0,0 0 0,0 1 0,0-1 0,0 0 0,0 1 0,0-1 0,0 1 0,0 0 0,-2-1 0,1 1 0,-1 0 0,0-1 0,0 2 0,0-1 0,1 0 0,-1 1 0,0-1 0,1 1 0,-1 0 0,0 0 0,1 0 0,-1 0 0,1 0 0,-1 0 0,1 1 0,0-1 0,-1 1 0,1 0 0,0 0 0,0 0 0,0 0 0,1 0 0,-1 0 0,-2 4 0,-1 1 0,0 0 0,0 0 0,1 0 0,0 1 0,1-1 0,0 1 0,-3 9 0,3 1 0,1-1 0,0 0 0,1 1 0,1-1 0,1 1 0,3 21 0,1-9 0,1 0 0,19 51 0,-21-72 0,1 0 0,-1-1 0,2 1 0,-1-1 0,1 0 0,0-1 0,1 1 0,0-1 0,0-1 0,0 1 0,12 6 0,10 7 0,58 27 0,-71-39 0,1-1 0,1-1 0,-1 0 0,1-1 0,0-1 0,1-1 0,-1 0 0,0-2 0,1 0 0,36-3 0,-50 1 0,-1 0 0,1 0 0,-1 0 0,1-1 0,-1 1 0,0-1 0,0 0 0,0-1 0,0 1 0,0-1 0,-1 1 0,1-1 0,-1 0 0,1-1 0,-1 1 0,0-1 0,0 1 0,-1-1 0,1 0 0,-1 0 0,0 0 0,0 0 0,2-5 0,0-3 0,0-1 0,0 1 0,-2-1 0,1 0 0,-1 0 0,-1-24 0,0 32 0,-1 0 0,-1-1 0,1 1 0,-1 0 0,0-1 0,0 1 0,-1 0 0,1 0 0,-1 0 0,0 0 0,0 0 0,-5-7 0,0 3 0,-1 1 0,0-1 0,-1 1 0,-15-12 0,13 12 0,0 1 0,0-1 0,-1 2 0,0 0 0,0 0 0,-25-7 0,32 11 0,1 1 0,-1-1 0,0 1 0,0 1 0,0-1 0,0 1 0,0 0 0,0 0 0,0 0 0,0 0 0,0 1 0,1 0 0,-1 0 0,0 1 0,0-1 0,1 1 0,-1 0 0,1 0 0,-1 1 0,1-1 0,0 1 0,-5 4 0,6-4 0,0 1 0,1 1 0,-1-1 0,1 0 0,-1 1 0,1-1 0,1 1 0,-1 0 0,1 0 0,0-1 0,0 1 0,0 0 0,0 0 0,1 8 0,0 10 0,5 39 0,-5-58 0,1-1 0,-1 1 0,1 0 0,0-1 0,0 1 0,0-1 0,1 1 0,-1-1 0,1 0 0,0 0 0,0 0 0,0 1 0,0-2 0,1 1 0,-1 0 0,1 0 0,0-1 0,0 0 0,0 1 0,0-1 0,0 0 0,0 0 0,0-1 0,6 3 0,-1-1 0,1-1 0,-1 0 0,1-1 0,0 0 0,0 0 0,0 0 0,0-1 0,0-1 0,10-1 0,-11 0 0,0-1 0,0 1 0,0-2 0,0 1 0,-1-1 0,0 0 0,0-1 0,8-5 0,15-10 0,-26 18 0,0 0 0,-1-1 0,1 1 0,-1-1 0,1 0 0,-1 0 0,0 0 0,-1 0 0,1-1 0,0 1 0,-1-1 0,0 0 0,0 1 0,0-1 0,0 0 0,2-8 0,-2 2 0,0-1 0,-1 0 0,0 0 0,-1 0 0,-1-15 0,8 32 0,0 0 0,0 0 0,-1 0 0,0 1 0,5 7 0,-2-3 0,8 6 0,1 0 0,0-1 0,1-1 0,1 0 0,0-2 0,25 14 0,-6-10 0,0 0 0,44 11 0,-76-26 0,0 0 0,0-1 0,0 1 0,1-2 0,-1 1 0,0-1 0,1 0 0,-1 0 0,14-3 0,-17 2 0,1-1 0,0 0 0,-1 0 0,1 0 0,-1 0 0,1-1 0,-1 1 0,0-1 0,0 0 0,-1-1 0,1 1 0,-1-1 0,1 1 0,-1-1 0,4-7 0,16-28 0,-2-1 0,-2-1 0,21-66 0,-22 57 0,40-128 0,-51 148 0,-2 1 0,0-1 0,-2 0 0,-1-37 0,-3 30 0,2 10 0,-2 1 0,-8-50 0,7 69 0,1 0 0,-1 0 0,-1 0 0,1 0 0,-1 0 0,0 1 0,-1 0 0,0-1 0,0 1 0,0 0 0,0 1 0,-1-1 0,0 1 0,0 0 0,-8-6 0,9 9 0,0-1 0,0 1 0,0 0 0,1 0 0,-2 0 0,1 0 0,0 1 0,0 0 0,-1 0 0,1 0 0,0 0 0,-1 1 0,1-1 0,-1 1 0,1 1 0,0-1 0,-1 0 0,1 1 0,-1 0 0,1 0 0,0 0 0,0 1 0,0-1 0,0 1 0,-7 4 0,5-2 0,0 0 0,1 0 0,-1 1 0,1 0 0,0 0 0,0 0 0,0 1 0,1-1 0,0 1 0,0 0 0,0 1 0,1-1 0,0 0 0,-4 14 0,0 6 0,0 2 0,2-1 0,1 1 0,2-1 0,0 31 0,2-10 0,8 52 0,-5-80 0,0 0 0,2 0 0,1 0 0,0-1 0,12 24 0,-4-16 0,2 0 0,0-1 0,2-1 0,40 44 0,97 76 0,-133-126 0,-19-16 0,76 61 0,-69-58 0,0 1 0,0-2 0,0 1 0,1-2 0,0 1 0,18 4 0,-10-3-1365,-4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7:00:33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7:00:3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29 182 24575,'18'0'0,"1"2"0,0 0 0,0 1 0,-1 1 0,1 1 0,22 9 0,-30-10 0,1 0 0,-1-1 0,0-1 0,1 1 0,-1-2 0,1 0 0,14 0 0,-24-1 0,1 0 0,0-1 0,-1 1 0,1-1 0,-1 0 0,1 0 0,-1 1 0,1-2 0,-1 1 0,1 0 0,-1 0 0,0-1 0,0 1 0,0-1 0,3-2 0,-4 1 0,1 1 0,0-1 0,-1 0 0,1 0 0,-1 1 0,0-1 0,0 0 0,0 0 0,0 0 0,0-1 0,-1 1 0,1 0 0,-1 0 0,0 0 0,-1-6 0,1 3 0,-1 1 0,0-1 0,0 0 0,0 1 0,-1-1 0,0 1 0,0 0 0,0 0 0,-1 0 0,0 0 0,0 0 0,0 0 0,0 1 0,-1-1 0,0 1 0,-4-4 0,2 2 0,-1 1 0,1 0 0,-1 1 0,0 0 0,0 0 0,0 0 0,0 1 0,-1 0 0,0 0 0,-13-2 0,-14-3 0,16 3 0,0 1 0,-24-2 0,39 5 0,0 1 0,0 0 0,0 0 0,-1 0 0,1 1 0,0 0 0,0-1 0,0 1 0,0 1 0,0-1 0,0 0 0,1 1 0,-1 0 0,0 0 0,1 0 0,-5 3 0,6-3 0,0 0 0,1 0 0,-1 0 0,0 0 0,0 0 0,1 1 0,0-1 0,-1 0 0,1 1 0,0-1 0,0 1 0,0-1 0,0 1 0,1 0 0,-1-1 0,1 1 0,-1 0 0,1-1 0,0 1 0,0 0 0,0 0 0,1-1 0,-1 1 0,1 0 0,-1-1 0,1 1 0,0 0 0,0-1 0,0 1 0,0-1 0,1 1 0,-1-1 0,1 0 0,-1 0 0,1 0 0,0 0 0,0 0 0,0 0 0,0 0 0,0 0 0,0-1 0,0 1 0,1-1 0,-1 1 0,0-1 0,1 0 0,0 0 0,-1 0 0,6 1 0,15 1-1365,0-1-5461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7:00:41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1 438 24575,'0'675'0,"5"-632"0,4-25 0,-9-18 0,1 1 0,-1-1 0,1 0 0,0 0 0,-1 0 0,1 1 0,-1-1 0,1 0 0,-1 0 0,1 0 0,-1 0 0,1 0 0,-1 0 0,1 0 0,0 0 0,-1 0 0,1 0 0,-1-1 0,1 1 0,-1 0 0,1 0 0,-1 0 0,1-1 0,-1 1 0,1 0 0,-1 0 0,1-1 0,-1 1 0,0-1 0,1 1 0,-1 0 0,1-1 0,2-4 0,0 1 0,0-1 0,0 0 0,-1 1 0,0-1 0,0 0 0,0-1 0,0 1 0,-1 0 0,2-10 0,5-18 0,61-162 0,-66 187 0,0 1 0,1 0 0,0-1 0,0 1 0,1 1 0,0-1 0,0 1 0,8-8 0,-11 13 0,-1-1 0,1 1 0,0-1 0,1 1 0,-1-1 0,0 1 0,0 0 0,0 0 0,1 0 0,-1 0 0,1 1 0,-1-1 0,1 1 0,-1-1 0,0 1 0,1 0 0,0 0 0,-1 0 0,1 0 0,-1 0 0,1 1 0,-1-1 0,0 1 0,1-1 0,-1 1 0,1 0 0,-1 0 0,0 0 0,0 0 0,3 2 0,16 13 0,0 1 0,0 1 0,28 32 0,19 18 0,-15-23 0,66 44 0,-117-88 0,0 0 0,-1 1 0,1-1 0,0 0 0,0 0 0,0 0 0,0 0 0,0 0 0,0-1 0,0 1 0,0 0 0,0-1 0,0 0 0,0 1 0,1-1 0,-1 0 0,0 0 0,0 0 0,0 0 0,0-1 0,1 1 0,-1-1 0,2 0 0,-2-1 0,0 0 0,0 0 0,0 0 0,-1 0 0,1 0 0,-1 0 0,1-1 0,-1 1 0,0 0 0,0-1 0,0 1 0,0-1 0,-1 1 0,1-1 0,0 0 0,-1 1 0,0-1 0,0 0 0,0-4 0,2-155 0,-21-175 0,9 208 0,7 100 0,-2 1 0,-15-50 0,13 54 0,0-1 0,2 0 0,1 0 0,-1-25 0,5 9-30,1 24-304,-1-1 0,-1 1 1,-3-20-1,-1 15-6492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7:00:5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0 810 24575,'37'0'0,"0"-2"0,0-1 0,-1-2 0,1-2 0,-2-1 0,1-2 0,39-16 0,-57 20 0,-12 4 0,1 0 0,0 0 0,-1-1 0,0 0 0,10-6 0,-15 8 0,-1 1 0,1-1 0,0 0 0,0 0 0,-1 1 0,1-1 0,-1 0 0,1 0 0,-1 0 0,1 0 0,-1 1 0,1-1 0,-1 0 0,0 0 0,1 0 0,-1 0 0,0 0 0,0 0 0,0 0 0,0 0 0,0 0 0,0 0 0,0 0 0,0 0 0,0 0 0,0 0 0,-1 0 0,1 0 0,0 0 0,-1 0 0,1 0 0,0 0 0,-1 0 0,1 0 0,-1 1 0,0-1 0,1 0 0,-1 0 0,0 1 0,1-1 0,-1 0 0,0 1 0,0-1 0,-1 0 0,-8-8 0,-1 1 0,1 0 0,-1 1 0,0 1 0,-1 0 0,0 0 0,0 1 0,0 0 0,-23-5 0,16 6 0,-1 0 0,1 1 0,-1 2 0,0 0 0,-35 2 0,52-1 0,-1 1 0,1-1 0,0 1 0,-1-1 0,1 1 0,0 0 0,0 0 0,0 0 0,-1 1 0,1-1 0,0 1 0,1 0 0,-1 0 0,0 0 0,0 0 0,1 0 0,-1 1 0,1-1 0,0 1 0,0-1 0,-2 4 0,1 1 0,0-1 0,1 1 0,0 0 0,0-1 0,1 1 0,0 0 0,0 0 0,0 0 0,1 9 0,5 284 0,-4-281 0,0 0 0,2-1 0,0 1 0,2-1 0,0 1 0,0-1 0,2 0 0,0-1 0,1 0 0,1 0 0,1-1 0,18 24 0,-20-28 0,-1 0 0,1-1 0,0 1 0,1-2 0,0 1 0,0-1 0,1 0 0,0-1 0,1 0 0,0-1 0,23 12 0,-17-13 0,1-2 0,-1 0 0,1-1 0,0-1 0,0 0 0,0-2 0,1 0 0,-1-1 0,0-1 0,34-5 0,8-6 0,106-34 0,-55 5 0,-1-5 0,-2-4 0,115-74 0,-213 118 0,0-2 0,0 1 0,0-2 0,-1 1 0,0-1 0,14-19 0,36-65 0,-45 69 0,0-4 0,-1 0 0,11-35 0,-6 15 0,-8 16 0,-2 0 0,-1-1 0,-1 0 0,1-35 0,-5 50 0,3-40 0,-3 0 0,-5-67 0,1 115 0,1 0 0,-1 1 0,-1-1 0,0 1 0,0-1 0,-1 1 0,0 0 0,0 0 0,-1 1 0,0-1 0,-1 1 0,0 0 0,0 1 0,-11-11 0,-4-1 0,-2 0 0,0 1 0,-42-23 0,51 33 0,0 1 0,0 1 0,-1 0 0,1 1 0,-1 0 0,-1 1 0,-20-2 0,30 5 0,0 0 0,0 0 0,0 1 0,0 0 0,0 0 0,0 1 0,0-1 0,0 1 0,0 1 0,1-1 0,-1 1 0,0 0 0,1 0 0,-1 0 0,1 1 0,0 0 0,0 0 0,0 1 0,0-1 0,0 1 0,1 0 0,-6 6 0,5-1 0,0 1 0,1 0 0,0 0 0,0 0 0,1 0 0,0 0 0,-2 20 0,-9 31 0,7-40 0,1 1 0,1 0 0,2 0 0,-3 34 0,7 92 0,1-66 0,6 136 0,-3-175 0,1-1 0,2 0 0,15 44 0,2-6 0,0 0 0,58 129 0,-78-201 0,0 1 0,1-1 0,0 0 0,0-1 0,1 1 0,0-1 0,0 0 0,1-1 0,0 0 0,0 0 0,1-1 0,-1 0 0,1 0 0,12 3 0,-7-2 0,1-1 0,0 0 0,1-2 0,-1 1 0,1-2 0,-1 0 0,1-1 0,20-1 0,-25-2 0,1 0 0,0-1 0,-1 0 0,0-1 0,0 0 0,0 0 0,0-2 0,0 1 0,-1-1 0,0-1 0,-1 1 0,1-2 0,-1 1 0,0-2 0,8-10 0,2-2 0,-1-2 0,-1 0 0,-1-1 0,-1-1 0,13-29 0,-12 16 0,-2-1 0,-1 0 0,-2-1 0,-1 0 0,-3-1 0,-1 0 0,-2 0 0,-3-81 0,-1-44 0,-3-70 0,-9 133 0,-1-14 0,12 105 0,-1-1 0,0 1 0,0 0 0,-2 0 0,1 1 0,-1-1 0,-1 1 0,0 0 0,-1 0 0,0 0 0,-1 1 0,0 0 0,-14-16 0,21 25 0,-1 0 0,1 1 0,-1-1 0,1 1 0,-1-1 0,1 1 0,-1-1 0,1 1 0,-1-1 0,1 1 0,-1-1 0,1 1 0,-1 0 0,0-1 0,1 1 0,-1 0 0,0-1 0,0 1 0,1 0 0,-1 0 0,0 0 0,1 0 0,-1 0 0,0 0 0,0 0 0,1 0 0,-1 0 0,0 0 0,0 0 0,1 0 0,-1 1 0,0-1 0,1 0 0,-1 0 0,0 1 0,1-1 0,-1 0 0,1 1 0,-1-1 0,0 1 0,1-1 0,-1 1 0,1-1 0,-1 1 0,1-1 0,-1 1 0,1 0 0,0-1 0,-1 1 0,1-1 0,0 1 0,-1 1 0,-14 40 0,14-40 0,-18 86 0,3 2 0,4 0 0,4 0 0,4 101 0,5-166 0,2 0 0,0-1 0,11 39 0,28 69 0,-15-65 0,-15-38 0,12 41 0,-4-1 0,-11-42 0,-1-1 0,-2 2 0,-1-1 0,0 0 0,-1 31 0,-4-16 0,1-10 0,-1 0 0,-2 1 0,-7 37 0,7-60 0,-1-1 0,0 1 0,0-1 0,-1 1 0,0-1 0,-1 0 0,0 0 0,0-1 0,-1 0 0,0 0 0,0 0 0,-1 0 0,0-1 0,-13 10 0,2-2 0,-1-1 0,-1-1 0,0 0 0,-1-1 0,-1-2 0,-22 9 0,31-14 0,-1-1 0,1-1 0,-1 0 0,0-1 0,0 0 0,0-1 0,1-1 0,-21-2 0,28 2 0,1-1 0,-1 0 0,1-1 0,-1 1 0,1-1 0,0 0 0,0 0 0,0-1 0,0 0 0,0 0 0,0 0 0,1 0 0,0-1 0,0 1 0,-1-1 0,2 0 0,-1 0 0,1-1 0,-1 1 0,1-1 0,0 0 0,1 0 0,-5-10 0,-2-10 0,1-1 0,1 0 0,1 0 0,-3-33 0,8 46 0,0 0 0,1-1 0,0 1 0,1 0 0,1 0 0,0 0 0,1 0 0,0 0 0,1 0 0,8-18 0,-5 18 0,1 0 0,0 1 0,1 1 0,0-1 0,0 1 0,13-10 0,70-53 0,-16 14 0,-48 38 0,33-20 0,-34 24 0,-12 10 0,0 0 0,1 1 0,0 1 0,0 0 0,24-5 0,27-9 0,52-28 0,-98 40 0,1 2 0,-1 0 0,1 1 0,24-1 0,-2-1 0,16-1 0,-38 6 0,-1-1 0,1-1 0,-1-1 0,29-10 0,-45 13 0,1-1 0,-1 1 0,0-1 0,1-1 0,-1 1 0,-1-1 0,1 1 0,-1-1 0,1-1 0,-1 1 0,0-1 0,-1 1 0,1-1 0,-1 0 0,0 0 0,0-1 0,0 1 0,-1-1 0,0 1 0,2-10 0,0-2 0,-1 0 0,-1 0 0,-1 0 0,0 0 0,-2 0 0,1 0 0,-2 0 0,0 0 0,-2 1 0,1-1 0,-8-18 0,8 28 0,0 1 0,-1 1 0,0-1 0,0 0 0,0 1 0,0 0 0,-1 0 0,0 0 0,0 1 0,0-1 0,0 1 0,-1 0 0,0 1 0,0-1 0,0 1 0,0 0 0,0 1 0,-9-3 0,11 4 0,-1 0 0,1 0 0,0 0 0,0 0 0,0 1 0,-1 0 0,1 0 0,0 0 0,0 0 0,-1 1 0,1 0 0,0 0 0,0 0 0,0 0 0,0 0 0,0 1 0,0 0 0,0 0 0,1 0 0,-1 0 0,0 1 0,1-1 0,0 1 0,0 0 0,0 0 0,0 0 0,0 0 0,0 1 0,-2 4 0,-7 17 0,1 0 0,1 1 0,2 0 0,0 1 0,-3 28 0,2-18 0,7-29 0,0 1 0,1-1 0,0 0 0,0 1 0,1-1 0,1 15 0,-1-20 0,1-1 0,-1 0 0,1 1 0,0-1 0,0 0 0,0 0 0,0 0 0,0 0 0,0 0 0,0 0 0,1 0 0,-1 0 0,1 0 0,0 0 0,-1-1 0,1 1 0,0-1 0,0 1 0,0-1 0,0 0 0,0 0 0,0 0 0,0 0 0,0 0 0,1 0 0,-1 0 0,0-1 0,4 1 0,17 2 0,0-2 0,0 0 0,39-4 0,-9 1 0,-49 2 0,0 0 0,-1 0 0,1-1 0,0 1 0,0-1 0,0 0 0,0 0 0,0 0 0,-1 0 0,1-1 0,0 1 0,-1-1 0,1 0 0,2-3 0,-3 3 0,-1-1 0,0 0 0,0 1 0,0-1 0,0 0 0,-1 0 0,1 0 0,-1-1 0,0 1 0,0 0 0,0-1 0,0 1 0,0 0 0,-1-1 0,0 1 0,0-6 0,1-110 0,-1 106 0,-1 0 0,-1 0 0,0 0 0,-1 1 0,-1-1 0,1 1 0,-7-13 0,8 30 0,1 0 0,0 0 0,0 0 0,0 1 0,1-1 0,0 5 0,2 11 0,2-1 0,0 0 0,2 0 0,0-1 0,1 1 0,0-1 0,2-1 0,16 27 0,0-2 0,-15-25 0,0-1 0,16 20 0,-21-31 0,0-1 0,0 0 0,0 0 0,0 0 0,1-1 0,0 0 0,0 0 0,0 0 0,0-1 0,9 3 0,-1 0 0,0-1 0,0-1 0,0 0 0,0-1 0,0-1 0,23 1 0,-32-3 0,0 0 0,0-1 0,0 1 0,0-1 0,-1 0 0,1-1 0,0 1 0,-1-1 0,1 0 0,-1 0 0,1-1 0,-1 1 0,0-1 0,0 0 0,0 0 0,0 0 0,0-1 0,-1 1 0,0-1 0,0 0 0,0 0 0,4-7 0,2-5 0,0-1 0,-2 0 0,0 0 0,-1-1 0,-1 1 0,0-2 0,3-30 0,-4-8 0,-3-67 0,-1 73 0,0 45 0,-1-1 0,1 1 0,-1 0 0,0-1 0,0 1 0,-1 0 0,0-1 0,0 1 0,0 0 0,-1 0 0,-4-6 0,6 9 0,-1 1 0,0 0 0,0-1 0,0 1 0,0 0 0,-1 0 0,1 1 0,-1-1 0,1 0 0,-1 1 0,1 0 0,-1-1 0,0 1 0,0 0 0,0 0 0,1 1 0,-1-1 0,0 1 0,0-1 0,0 1 0,0 0 0,0 0 0,0 0 0,0 0 0,0 1 0,-5 1 0,3-1 0,-1 1 0,1 1 0,-1-1 0,1 1 0,0 0 0,0 0 0,0 0 0,0 1 0,0 0 0,1 0 0,-7 7 0,10-10 0,-1 1 0,1-1 0,-1 1 0,1-1 0,-1 1 0,1 0 0,0 0 0,0 0 0,0-1 0,0 1 0,0 0 0,1 0 0,-1 0 0,1 0 0,-1 1 0,1-1 0,-1 0 0,1 0 0,0 0 0,0 0 0,0 0 0,1 0 0,-1 1 0,0-1 0,1 0 0,-1 0 0,1 0 0,0 0 0,0 0 0,-1 0 0,1 0 0,1-1 0,-1 1 0,3 3 0,-1-2 0,0-1 0,0 0 0,0 0 0,0 0 0,1 0 0,-1-1 0,1 1 0,0-1 0,-1 0 0,1 0 0,0 0 0,0-1 0,5 1 0,57-1 0,-46-1 0,43-1 0,1-1 0,71 6 0,-132-3 0,-1 0 0,1 0 0,-1 0 0,1 1 0,-1-1 0,0 1 0,1 0 0,-1 0 0,0 0 0,1 0 0,-1 0 0,0 0 0,0 1 0,0-1 0,3 3 0,-5-3 0,1 1 0,0-1 0,0 0 0,0 1 0,-1-1 0,1 1 0,-1-1 0,1 1 0,-1-1 0,1 1 0,-1-1 0,0 1 0,0-1 0,0 1 0,0 0 0,0-1 0,0 1 0,-1 2 0,-2 6 0,0 0 0,-1 1 0,-1-1 0,1-1 0,-12 18 0,-3 7 0,19-34 0,-10 21 0,2 0 0,0 1 0,2-1 0,-6 30 0,11-44 0,1-1 0,-1 1 0,1-1 0,1 1 0,-1 0 0,1-1 0,0 1 0,1-1 0,-1 0 0,1 1 0,1-1 0,-1 0 0,1 0 0,0 0 0,0-1 0,1 1 0,-1-1 0,1 1 0,8 6 0,-8-7 0,1-1 0,1 0 0,-1 0 0,1 0 0,-1-1 0,1 1 0,0-2 0,0 1 0,1 0 0,-1-1 0,0 0 0,14 1 0,-3-1 0,0-1 0,0 0 0,-1-1 0,18-3 0,-24 1 0,-1 0 0,0-1 0,0 1 0,0-2 0,-1 1 0,1-1 0,-1-1 0,0 1 0,0-1 0,12-10 0,8-9 0,34-37 0,-38 37 0,-15 15 0,0 0 0,-1-1 0,13-19 0,-18 23 0,0 0 0,0 0 0,-1 0 0,0 0 0,0 0 0,0-1 0,-1 1 0,0-1 0,0-9 0,-1 9 0,2-21 0,-4-46 0,1 65 0,0 1 0,-1-1 0,0 1 0,0 0 0,-1 0 0,0 0 0,0 0 0,-1 0 0,-8-13 0,10 19 0,-6-9 0,0-1 0,-2 2 0,-19-20 0,28 29 0,-1-1 0,0 1 0,0 0 0,0 0 0,0-1 0,0 1 0,0 0 0,0 1 0,0-1 0,-1 0 0,1 1 0,0-1 0,0 1 0,-3-1 0,3 2 0,1-1 0,-1 0 0,1 1 0,-1-1 0,1 1 0,-1 0 0,1-1 0,0 1 0,0 0 0,-1 0 0,1 0 0,0 0 0,0 0 0,0 0 0,0 0 0,0 0 0,0 0 0,0 1 0,0-1 0,0 0 0,1 1 0,-1-1 0,1 0 0,-2 3 0,-10 30 0,0 2 0,2-1 0,-9 66 0,15-72 0,2 0 0,1 0 0,3 40 0,-1-65 0,0-1 0,0 1 0,1 0 0,-1-1 0,1 1 0,0-1 0,0 0 0,0 1 0,0-1 0,1 0 0,-1 0 0,1-1 0,-1 1 0,1 0 0,0-1 0,0 1 0,6 2 0,2 2 0,1-1 0,0 0 0,24 9 0,-13-10 0,0-1 0,0-1 0,0-1 0,0-1 0,0-1 0,27-3 0,12 1 0,-31 2 0,-1-2 0,1 0 0,43-10 0,-50 6-88,-17 6-53,0-2-1,0 1 0,0-1 0,0 0 0,0-1 0,-1 1 0,1-2 0,11-6 0,-6 0-6684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5:57:08.6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07.22021"/>
      <inkml:brushProperty name="anchorY" value="-1841.78308"/>
      <inkml:brushProperty name="scaleFactor" value="0.5"/>
    </inkml:brush>
  </inkml:definitions>
  <inkml:trace contextRef="#ctx0" brushRef="#br0">0 1 24575,'0'0'0,"5"0"0,6 0 0,5 0 0,9 0 0,4 0 0,1 0 0,1 0 0,-1 0 0,-1 0 0,-1 0 0,-1 0 0,-1 0 0,1 0 0,-2 0 0,1 0 0,0 0 0,-1 0 0,1 0 0,0 0 0,0 0 0,0 0 0,0 0 0,0 0 0,0 0 0,0 0 0,-1 0 0,1 0 0,0 0 0,0 0 0,0 0 0,0 0 0,0 0 0,0 5 0,0 1 0,0-1 0,0 0 0,0-2 0,0-1 0,-1-1 0,1 0 0,0-1 0,0 0 0,0-1 0,-5 6 0,-1 0 0,1 1 0,0-2 0,2-1 0,1-1 0,1-1 0,1-1 0,-1 0 0,1 0 0,1 0 0,-1 0 0,-5 5 0,-1 0 0,1 0 0,1-1 0,0 0 0,2-2 0,1-1 0,1-1 0,0 0 0,-1 0 0,2 0 0,-1 0 0,0-1 0,0 1 0,0 0 0,0 0 0,0 0 0,0 0 0,0 0 0,0 0 0,0 0 0,-1 0 0,1 0 0,0 0 0,0 0 0,0 0 0,0 0 0,0 0 0,0 0 0,0 0 0,0 0 0,0 0 0,0 0 0,-1 0 0,-4 5 0,-6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5:57:12.47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89.24316"/>
      <inkml:brushProperty name="anchorY" value="-2946.57593"/>
      <inkml:brushProperty name="scaleFactor" value="0.5"/>
    </inkml:brush>
  </inkml:definitions>
  <inkml:trace contextRef="#ctx0" brushRef="#br0">0 0 24575,'0'0'0,"4"0"0,8 0 0,4 0 0,4 0 0,3 0 0,3 0 0,0 0 0,1 0 0,0 0 0,0 0 0,5 0 0,-1 0 0,1 0 0,-2 0 0,-1 0 0,-1 0 0,4 0 0,0 0 0,-1 0 0,0 0 0,-3 0 0,0 0 0,4 0 0,0 0 0,-1 0 0,-1 0 0,-1 0 0,-2 0 0,0 0 0,-1 0 0,0 0 0,0 0 0,0 0 0,-1 0 0,1 0 0,0 0 0,0 0 0,0 0 0,0 0 0,-1 0 0,1 0 0,0 0 0,0 0 0,0 0 0,0 0 0,0 0 0,0 0 0,0 0 0,0 0 0,0 0 0,0 0 0,-1 0 0,1 0 0,0 0 0,0 0 0,0 0 0,0 0 0,0 0 0,0 0 0,0 0 0,0 0 0,0 0 0,0 0 0,-1 0 0,1 0 0,0 0 0,0 0 0,0 0 0,0 0 0,0 0 0,0 0 0,0 0 0,0 0 0,0 0 0,0 0 0,-1 0 0,1 0 0,0 0 0,0 0 0,0 0 0,0 0 0,0 0 0,0 0 0,0 0 0,0 0 0,0 0 0,0 0 0,-1 0 0,1 0 0,0 0 0,0 0 0,0 0 0,0 0 0,0 0 0,0 0 0,0 0 0,0 0 0,0 0 0,0 0 0,0 0 0,0 0 0,-1 0 0,1 0 0,0 0 0,0 0 0,0 0 0,0 0 0,0 0 0,0 0 0,0 0 0,0 0 0,0 0 0,0 0 0,0 0 0,-6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3T06:04:33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8:38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24575,'752'0'-1365,"-730"0"-5461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8:4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 24575,'84'-2'0,"92"4"0,-166 0 0,0 0 0,0 0 0,-1 1 0,1 0 0,-1 1 0,0 0 0,12 7 0,58 41 0,-73-48 0,-2 0 0,1 0 0,-1 1 0,0-1 0,0 1 0,0 0 0,-1 0 0,0 1 0,0-1 0,0 0 0,0 1 0,-1 0 0,0 0 0,1 6 0,1 6 0,0-1 0,-2 1 0,1 23 0,-2-23 0,-1 57 0,-1-69 0,0 1 0,0-1 0,0 1 0,-1-1 0,0 1 0,0-1 0,-1 0 0,-6 11 0,-111 149 0,54-97 0,62-65 0,-1 1 0,0-1 0,0 0 0,0 0 0,0-1 0,-1 1 0,1-1 0,-1-1 0,0 1 0,0-1 0,0 0 0,0 0 0,0 0 0,-1-1 0,-7 1 0,-5-1 0,-1 0 0,1-1 0,-34-4 0,49 4 0,1-1 0,-1 1 0,0-1 0,1 0 0,-1 0 0,1 0 0,-1 0 0,1-1 0,0 0 0,-1 1 0,1-1 0,0 0 0,0-1 0,0 1 0,1 0 0,-1-1 0,0 0 0,1 1 0,0-1 0,0 0 0,-3-4 0,3 1 0,-1 0 0,1 0 0,1-1 0,-1 1 0,1 0 0,0-1 0,0 1 0,1 0 0,0-1 0,0 1 0,2-10 0,-2 14 0,0-1 0,1 0 0,-1 1 0,1-1 0,-1 1 0,1-1 0,0 1 0,0 0 0,0-1 0,1 1 0,-1 0 0,0-1 0,1 1 0,-1 0 0,1 0 0,0 0 0,0 1 0,0-1 0,3-2 0,-2 2 0,0 1 0,1-1 0,-1 1 0,1 0 0,-1 0 0,1 0 0,-1 0 0,1 1 0,0-1 0,-1 1 0,1 0 0,4 1 0,6 0 0,0 2 0,-1 0 0,1 0 0,-1 1 0,0 1 0,14 7 0,19 12 0,58 42 0,-86-55 0,42 26 20,-35-24-481,-2 2-1,30 23 0,-39-25-6364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8:4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1 24575,'-5'0'0,"0"1"0,0-1 0,0 1 0,0 0 0,0 1 0,0 0 0,0-1 0,1 1 0,-1 1 0,1-1 0,-1 1 0,1 0 0,-7 5 0,-4 6 0,0 0 0,-15 19 0,-10 10 0,34-38 0,-26 24 0,-29 34 0,53-53 0,0 0 0,0 1 0,1 0 0,0 1 0,1-1 0,0 1 0,-7 23 0,-3 18 0,7-25 0,1 0 0,1 0 0,1 0 0,2 1 0,-1 32 0,5-49 0,0-1 0,1 1 0,0 0 0,1 0 0,4 13 0,-4-21 0,0 1 0,-1-1 0,2 1 0,-1-1 0,1 0 0,-1 0 0,1 0 0,0 0 0,0 0 0,1-1 0,-1 1 0,1-1 0,0 0 0,0 0 0,5 3 0,2-1 0,1 1 0,-1-1 0,1-1 0,0 0 0,0-1 0,1 0 0,-1-1 0,16 1 0,16-1 0,46-4 0,-17-1 0,-63 2 0,-1 0 0,1 0 0,0-2 0,-1 1 0,0-1 0,1 0 0,-1-1 0,-1 0 0,1-1 0,0 1 0,-1-2 0,0 1 0,0-1 0,-1 0 0,0-1 0,0 0 0,0 0 0,-1 0 0,0-1 0,0 0 0,-1 0 0,0-1 0,0 1 0,-1-1 0,0 0 0,-1 0 0,0-1 0,0 1 0,-1-1 0,2-17 0,-3 2 0,0 0 0,-1 0 0,-1 0 0,-2 0 0,0 0 0,-2 1 0,-1-1 0,-1 1 0,0 0 0,-14-27 0,-1 2 0,17 36 0,-1 0 0,1 1 0,-2 0 0,-12-17 0,-3-1-109,-27-33 344,44 57-401,-1 1 1,1 0-1,-1 0 0,0 1 1,0-1-1,0 1 0,-1 0 1,-7-3-1,-2 2-6660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8:47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24575,'4'0'0,"6"0"0,6 0 0,4 0 0,4 0 0,1 0 0,2 0 0,0 0 0,0 0 0,0 0 0,-5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8:5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2 24575,'83'-2'0,"94"4"0,-166 0 0,-1-1 0,0 1 0,0 1 0,0 0 0,-1 0 0,1 1 0,-1 0 0,1 1 0,-1 0 0,-1 1 0,1-1 0,-1 2 0,0-1 0,0 1 0,-1 0 0,0 1 0,10 12 0,-9-8 0,0 0 0,-1 1 0,0 0 0,-1 0 0,0 0 0,-1 1 0,-1 0 0,0 0 0,-1 0 0,0 0 0,0 28 0,-2-27 0,0-5 0,-1 0 0,0 0 0,-1 0 0,1 0 0,-4 12 0,3-19 0,0-1 0,0 0 0,0 1 0,0-1 0,0 0 0,0 0 0,0 1 0,-1-1 0,0 0 0,1 0 0,-1-1 0,0 1 0,0 0 0,0 0 0,0-1 0,0 1 0,0-1 0,0 0 0,0 0 0,-1 0 0,1 0 0,0 0 0,-1 0 0,1 0 0,-5 0 0,-23 2 0,0-2 0,0 0 0,-1-2 0,-30-5 0,44 3 0,1 0 0,-1-1 0,1-1 0,0 0 0,-22-11 0,38 16 0,-1 0 0,1 0 0,-1 0 0,1 0 0,-1-1 0,1 1 0,-1 0 0,1 0 0,-1-1 0,1 1 0,-1 0 0,1 0 0,0-1 0,-1 1 0,1-1 0,-1 1 0,1 0 0,0-1 0,0 1 0,-1-1 0,1 1 0,0-1 0,0 1 0,-1-1 0,1 1 0,0-1 0,0 0 0,11-4 0,24 4 0,3 6 0,-1 2 0,0 1 0,45 17 0,27 7 0,-30-15 0,89 24 0,-149-35 0,0 1 0,-1 1 0,-1 0 0,1 2 0,-1 0 0,25 19 0,-40-27 0,1-1 0,-1 1 0,0 0 0,0 0 0,0 0 0,0 0 0,-1 0 0,1 0 0,-1 0 0,1 0 0,-1 1 0,1-1 0,-1 1 0,0-1 0,0 1 0,-1-1 0,1 1 0,0-1 0,-1 1 0,1 0 0,-1-1 0,0 1 0,0 0 0,0 0 0,-1-1 0,1 1 0,0 0 0,-1-1 0,0 1 0,1 0 0,-1-1 0,0 1 0,-2 2 0,-1 1 0,0-1 0,0 0 0,-1 0 0,1 0 0,-1-1 0,0 0 0,0 0 0,-1 0 0,1 0 0,-1-1 0,0 0 0,-10 4 0,-69 32 0,57-25 0,0-1 0,-1-1 0,-54 13 0,47-17 0,-4 1 0,1-2 0,-80 4 0,35-10 0,-116-4 0,163-3 0,1-1 0,-70-23 0,71 19 0,17 5 40,1 0 0,-26-15 0,37 18-175,1 0 0,-1 0 0,1-1 0,-1 0 0,1 0 0,0-1 0,1 1 0,-1-1 0,1 0 0,-6-8 0,3-2-6691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8:55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316 133 24575,'-1'10'0,"-1"1"0,0-1 0,-1 0 0,0 0 0,-1 0 0,0 0 0,0 0 0,-8 10 0,-4 13 0,3-7 0,-19 29 0,19-34 0,0 1 0,-12 31 0,19-41 0,-1 0 0,1-1 0,-2 0 0,1 0 0,-2-1 0,1 0 0,-21 17 0,14-12 0,-23 29 0,34-39 0,0 1 0,0 0 0,1 0 0,0 1 0,0-1 0,0 1 0,1-1 0,0 1 0,-1 9 0,1-8 0,1 1 0,0-1 0,1 0 0,0 1 0,0-1 0,1 1 0,0-1 0,1 0 0,0 1 0,0-1 0,0 0 0,5 8 0,-5-11 0,1-1 0,0 0 0,0 0 0,0 0 0,1 0 0,0 0 0,-1 0 0,1-1 0,0 0 0,1 0 0,-1 0 0,1 0 0,-1-1 0,1 0 0,0 0 0,0 0 0,-1 0 0,1-1 0,1 0 0,7 1 0,30 3 0,0-3 0,0-1 0,59-7 0,-97 5 0,1 0 0,-1 0 0,0 0 0,0-1 0,0 1 0,0-1 0,0 0 0,0-1 0,-1 1 0,1-1 0,-1 0 0,1 0 0,-1-1 0,0 1 0,0-1 0,-1 0 0,1 0 0,-1 0 0,0 0 0,4-7 0,2-8 0,0 1 0,-1-1 0,-1-1 0,4-21 0,13-33 0,-9 38 0,-3 0 0,-1-2 0,-1 1 0,-2-1 0,-2-1 0,-2 1 0,0-69 0,-4 84 0,0 4 0,0 1 0,-1-1 0,-1 1 0,0 0 0,-6-18 0,6 31 0,1 0 0,-1 1 0,0-1 0,0 1 0,-1 0 0,0 0 0,1 0 0,-1 0 0,0 0 0,-1 0 0,1 1 0,-1-1 0,1 1 0,-1 0 0,0 0 0,-1 1 0,1-1 0,0 1 0,-1 0 0,1 0 0,-1 0 0,1 1 0,-10-2 0,9 1 0,0 1 0,-1 0 0,1 1 0,0-1 0,-1 1 0,1 0 0,-1 1 0,1-1 0,0 1 0,-8 2 0,10-2 0,-1 1 0,1-1 0,0 1 0,0 0 0,0 0 0,0 1 0,0-1 0,0 1 0,1-1 0,-1 1 0,1 0 0,0 0 0,-1 0 0,1 0 0,-2 6 0,-121 230-1365,114-217-5461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6:59:08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781 2 24575,'-55'-1'0,"3"0"0,-80 9 0,114-5 0,0 1 0,1 0 0,-1 1 0,1 0 0,0 2 0,0 0 0,1 1 0,-19 12 0,-106 67 0,130-79 0,-15 9 0,2 1 0,-39 38 0,55-49 0,1 1 0,1 1 0,-1 0 0,2 0 0,-1 0 0,1 0 0,1 1 0,-1 0 0,2 0 0,-1 0 0,-2 18 0,-6 31 0,4-21 0,1-1 0,-2 70 0,9-86 0,-1-8 0,0 0 0,2 0 0,0 1 0,0-1 0,1 0 0,1 0 0,0 0 0,0 0 0,7 13 0,6 6 0,2 0 0,0-1 0,3 0 0,0-2 0,41 43 0,-55-66 0,1 0 0,0-1 0,0 0 0,0-1 0,0 1 0,1-2 0,0 1 0,0-1 0,0 0 0,0-1 0,0 0 0,0-1 0,13 1 0,13 0 0,-1-2 0,43-5 0,-71 4 0,0 0 0,0 0 0,0 0 0,0-1 0,0 0 0,0 0 0,-1-1 0,1 0 0,-1 0 0,1 0 0,-1 0 0,0-1 0,0 0 0,-1 0 0,1 0 0,-1-1 0,0 1 0,0-1 0,0 0 0,4-9 0,-3 5 0,0-1 0,-1 0 0,-1 0 0,1 0 0,-2-1 0,1 1 0,-1-1 0,-1 1 0,0-1 0,0 0 0,-2-12 0,0 14 0,-1 0 0,0 1 0,-1-1 0,1 1 0,-1 0 0,-1 0 0,0 0 0,0 0 0,-8-11 0,-1 2 0,0 0 0,-28-28 0,39 43 0,0 0 0,-1 0 0,1 0 0,0 0 0,-1 0 0,1 1 0,-1-1 0,0 1 0,1 0 0,-1-1 0,0 1 0,0 1 0,0-1 0,0 0 0,-5 0 0,6 1 0,0 1 0,1-1 0,-1 1 0,1-1 0,-1 1 0,1 0 0,0-1 0,-1 1 0,1 0 0,0 0 0,-1 0 0,1 0 0,0 0 0,0 0 0,0 1 0,0-1 0,0 0 0,0 1 0,0-1 0,0 0 0,1 1 0,-1-1 0,0 1 0,1-1 0,-1 1 0,1-1 0,0 1 0,0 0 0,-1-1 0,1 4 0,-1-2 0,1 0 0,-1 1 0,1-1 0,0 1 0,0-1 0,0 1 0,0-1 0,0 1 0,1-1 0,-1 1 0,1-1 0,0 0 0,0 1 0,1-1 0,-1 0 0,1 0 0,-1 0 0,1 0 0,0 0 0,0 0 0,0 0 0,1-1 0,-1 1 0,0-1 0,1 0 0,0 1 0,0-1 0,0 0 0,0-1 0,0 1 0,0 0 0,0-1 0,0 0 0,0 0 0,7 2 0,9 1 0,1-1 0,-1-1 0,1 0 0,0-1 0,19-3 0,-31 2 0,15-1 0,7 2 0,1-3 0,-1 0 0,0-2 0,40-11 0,-67 14 0,0 0 0,-1 0 0,1-1 0,0 1 0,0-1 0,-1 0 0,5-3 0,7-6 0,-13 11 0,-1 0 0,1 0 0,-1 1 0,1-1 0,-1 0 0,0 0 0,1 0 0,-1 1 0,1-1 0,-1 0 0,0 0 0,1 1 0,-1-1 0,0 0 0,1 1 0,-1-1 0,0 0 0,0 1 0,1-1 0,-1 0 0,0 1 0,0-1 0,1 1 0,-1-1 0,0 0 0,0 1 0,0-1 0,0 1 0,0-1 0,0 1 0,0-1 0,0 1 0,0-1 0,0 1 0,0-1 0,0 0 0,0 1 0,0-1 0,0 1 0,-1 0 0,1 26 0,0-26 0,-2 39 0,0-12 0,2 36 0,0-57 0,1-1 0,0 1 0,0-1 0,0 1 0,1-1 0,0 1 0,0-1 0,1 0 0,0 0 0,0 0 0,4 5 0,-4-8 0,0 0 0,0 0 0,0-1 0,0 0 0,1 1 0,-1-1 0,1 0 0,-1-1 0,1 1 0,0-1 0,0 1 0,0-1 0,0 0 0,0-1 0,0 1 0,0-1 0,0 1 0,0-1 0,5-1 0,10 0 0,1-1 0,29-7 0,-44 8 0,7-2 0,0 0 0,-1-1 0,1 0 0,-1-1 0,0 0 0,0-1 0,-1 0 0,1-1 0,-2 0 0,1 0 0,-1-1 0,0-1 0,0 0 0,-1 0 0,10-14 0,-14 17 0,-1 0 0,0 0 0,0-1 0,-1 1 0,0-1 0,0 1 0,0-1 0,-1 0 0,1-13 0,-1 1 0,-1 1 0,-4-28 0,3 39 0,0 1 0,-1-1 0,0 1 0,-1 0 0,1 0 0,-5-8 0,6 11 0,-1 1 0,1-1 0,-1 1 0,0-1 0,1 1 0,-1 0 0,0 0 0,0-1 0,-1 1 0,1 1 0,0-1 0,-1 0 0,1 1 0,-1-1 0,1 1 0,-4-2 0,4 3 0,1 0 0,-1 0 0,1 0 0,-1 0 0,1 1 0,-1-1 0,1 0 0,0 1 0,-1-1 0,1 1 0,-1-1 0,1 1 0,0 0 0,-1 0 0,1-1 0,0 1 0,0 0 0,0 0 0,-1 0 0,1 0 0,0 0 0,0 1 0,1-1 0,-1 0 0,0 0 0,0 1 0,0-1 0,1 0 0,-1 1 0,1-1 0,-1 3 0,-2 5 0,0-1 0,1 1 0,-2 17 0,1-2 0,1 1 0,1-1 0,1 1 0,2-1 0,6 40 0,-7-61 0,1 1 0,-1-1 0,0 0 0,1 1 0,0-1 0,0 0 0,0 0 0,0 0 0,1-1 0,-1 1 0,1 0 0,-1-1 0,1 0 0,0 1 0,0-1 0,0 0 0,0-1 0,1 1 0,-1 0 0,0-1 0,1 0 0,-1 0 0,1 0 0,-1 0 0,1 0 0,7-1 0,-4 1 0,0-1 0,0 0 0,1 0 0,-1-1 0,0 0 0,0 0 0,0-1 0,0 0 0,0 0 0,0 0 0,0-1 0,12-7 0,28-17 0,-36 22 0,0-1 0,0 0 0,13-11 0,-20 14 0,0-1 0,0 0 0,-1 0 0,0 0 0,0 0 0,0 0 0,0-1 0,0 1 0,-1-1 0,0 0 0,3-8 0,-2-1 0,1 0 0,-2-1 0,0 1 0,-1 0 0,0-1 0,-1 1 0,-1-1 0,-3-19 0,3 25 0,-1 0 0,0 0 0,-1 0 0,0 0 0,0 0 0,-1 1 0,0-1 0,-1 1 0,1 0 0,-2 1 0,1-1 0,-1 1 0,0 0 0,-8-6 0,9 9 0,-1 0 0,0 1 0,0-1 0,0 2 0,0-1 0,-1 1 0,1-1 0,-1 2 0,0-1 0,1 1 0,-1 0 0,-7 0 0,-15 0 0,-46 5 0,23-1 0,47-3 0,1 0 0,-1 0 0,0 1 0,1-1 0,-1 1 0,1 0 0,0 0 0,-1 1 0,1-1 0,-5 4 0,8-4 0,0 0 0,0 0 0,0 0 0,0 0 0,0 0 0,0 0 0,0 1 0,0-1 0,0 0 0,1 1 0,-1-1 0,0 0 0,1 1 0,-1-1 0,1 1 0,0-1 0,0 1 0,-1-1 0,1 1 0,0-1 0,0 1 0,0-1 0,1 1 0,-1-1 0,0 1 0,0-1 0,1 1 0,-1-1 0,1 0 0,-1 1 0,1-1 0,0 1 0,1 1 0,1 3 0,-1 0 0,1 0 0,0 0 0,0-1 0,1 1 0,0-1 0,0 0 0,0 0 0,1 0 0,-1-1 0,1 1 0,0-1 0,0 0 0,1-1 0,-1 1 0,1-1 0,0 0 0,0 0 0,0-1 0,0 0 0,0 0 0,1 0 0,-1-1 0,0 0 0,13 0 0,187-2 0,-73-1 0,-126 2 0,-1 0 0,1-1 0,-1 1 0,1-1 0,-1-1 0,0 1 0,1-1 0,-1 0 0,0-1 0,0 1 0,0-1 0,6-5 0,-8 6 0,-1-1 0,1-1 0,-1 1 0,0 0 0,0-1 0,0 1 0,-1-1 0,1 0 0,-1 0 0,0 0 0,0 0 0,0 0 0,0-1 0,-1 1 0,0-1 0,0 1 0,0-1 0,0-4 0,-1 8 0,4-73 0,-4 70 0,0 0 0,0-1 0,-1 1 0,1 0 0,-1 0 0,0 0 0,0 0 0,-1 0 0,1 0 0,-1 0 0,0 0 0,0 0 0,0 0 0,-4-4 0,6 7 0,0 1 0,-1-1 0,1 1 0,-1-1 0,1 1 0,-1 0 0,1-1 0,-1 1 0,0 0 0,1-1 0,-1 1 0,1 0 0,-1-1 0,0 1 0,1 0 0,-1 0 0,1 0 0,-1 0 0,0 0 0,1 0 0,-1 0 0,0 0 0,1 0 0,-1 0 0,0 0 0,1 0 0,-1 0 0,-1 1 0,1-1 0,0 1 0,0 0 0,0 0 0,0 0 0,0 0 0,1 0 0,-1 0 0,0 0 0,0 1 0,1-1 0,-1 0 0,1 0 0,-1 2 0,-8 40 0,7-30 0,1 0 0,1 0 0,0 0 0,1 0 0,1-1 0,4 23 0,-4-30 0,-1-1 0,1 1 0,0-1 0,1 1 0,-1-1 0,1 0 0,0 0 0,0 0 0,0 0 0,0 0 0,1 0 0,-1-1 0,1 0 0,0 0 0,0 0 0,0 0 0,0-1 0,1 1 0,-1-1 0,7 2 0,3 1 0,0 0 0,1-1 0,-1-1 0,30 4 0,-39-7 0,0 0 0,-1 0 0,1 0 0,0-1 0,0 1 0,0-1 0,0 0 0,-1-1 0,1 1 0,0-1 0,-1 0 0,1 0 0,-1 0 0,0-1 0,0 0 0,0 1 0,0-1 0,6-7 0,-10 10 0,0 0 0,0-1 0,0 1 0,0 0 0,1 0 0,-1-1 0,0 1 0,0 0 0,0 0 0,0-1 0,0 1 0,1 0 0,-1 0 0,0-1 0,0 1 0,0 0 0,1 0 0,-1 0 0,0-1 0,0 1 0,1 0 0,-1 0 0,0 0 0,0 0 0,1 0 0,-1 0 0,0 0 0,1-1 0,-1 1 0,0 0 0,1 0 0,-1 0 0,0 0 0,0 0 0,1 0 0,-1 0 0,0 1 0,1-1 0,-1 0 0,0 0 0,0 0 0,1 0 0,-1 0 0,0 0 0,0 0 0,1 1 0,-1-1 0,0 0 0,0 0 0,1 0 0,-1 1 0,0-1 0,0 0 0,1 1 0,0 23 0,-10 32 0,2-32 0,-17 41 0,17-49 0,0 0 0,2 0 0,0 0 0,0 1 0,2-1 0,-2 19 0,5-33 0,-1 1 0,1 0 0,0 0 0,1 0 0,-1 0 0,1 0 0,-1 0 0,1 0 0,0 0 0,0 0 0,0-1 0,0 1 0,1 0 0,-1-1 0,1 1 0,-1-1 0,1 1 0,0-1 0,0 0 0,0 0 0,1 0 0,-1 0 0,0 0 0,1 0 0,-1-1 0,1 1 0,-1-1 0,1 0 0,0 1 0,0-1 0,-1 0 0,1-1 0,5 2 0,-2-1 0,0-1 0,0 1 0,1-1 0,-1-1 0,0 1 0,0-1 0,0 0 0,0 0 0,0-1 0,0 1 0,0-2 0,0 1 0,-1 0 0,1-1 0,7-5 0,83-74 0,-46 36 0,-41 38 0,0-1 0,0 0 0,-1-1 0,-1 0 0,0 0 0,0-1 0,-1 0 0,0 0 0,-1 0 0,0-1 0,5-22 0,-4 9 0,-1-1 0,-2-1 0,0 1 0,-2-41 0,-1 52 0,0-5 0,-1 0 0,-1 1 0,-6-33 0,7 48 0,0 0 0,0 0 0,0 0 0,-1 0 0,0 0 0,0 0 0,0 0 0,0 1 0,0-1 0,-1 1 0,1 0 0,-1 0 0,0-1 0,0 2 0,0-1 0,0 0 0,-1 1 0,1-1 0,-1 1 0,1 0 0,-1 0 0,0 1 0,-5-2 0,8 2 0,-1 1 0,1-1 0,-1 1 0,1 0 0,-1 0 0,1-1 0,-1 1 0,0 1 0,1-1 0,-1 0 0,1 0 0,-1 0 0,1 1 0,-1-1 0,1 1 0,-1-1 0,1 1 0,-1 0 0,1-1 0,0 1 0,-1 0 0,-1 2 0,1-1 0,0 0 0,1 1 0,-1-1 0,0 1 0,1-1 0,-1 1 0,1 0 0,0 0 0,0-1 0,0 1 0,0 4 0,-2 9 0,1 0 0,1 1 0,2 25 0,-1-30 0,0 37 0,-2-29 0,2-1 0,0 1 0,2 0 0,0 0 0,6 22 0,-7-37 0,1 0 0,0 1 0,1-1 0,-1 0 0,1 0 0,0-1 0,0 1 0,1-1 0,-1 1 0,1-1 0,0 0 0,0 0 0,0-1 0,1 1 0,4 2 0,1-1 0,-1-1 0,1 1 0,0-2 0,0 0 0,0 0 0,21 3 0,-16-3 0,0 2 0,23 8 0,-26-8 0,-1-1 0,1 0 0,0 0 0,0-2 0,19 3 0,-28-5 0,1 0 0,-1 0 0,0-1 0,1 1 0,-1-1 0,0 0 0,0 0 0,0 0 0,0 0 0,0 0 0,0-1 0,0 1 0,0-1 0,0 0 0,0 0 0,-1 0 0,1 0 0,-1 0 0,0-1 0,1 1 0,-1-1 0,0 1 0,-1-1 0,1 0 0,1-3 0,8-13-1365,-1 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1.png"/><Relationship Id="rId42" Type="http://schemas.openxmlformats.org/officeDocument/2006/relationships/image" Target="../media/image25.png"/><Relationship Id="rId47" Type="http://schemas.openxmlformats.org/officeDocument/2006/relationships/image" Target="../media/image27.png"/><Relationship Id="rId50" Type="http://schemas.openxmlformats.org/officeDocument/2006/relationships/customXml" Target="../ink/ink25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37" Type="http://schemas.openxmlformats.org/officeDocument/2006/relationships/customXml" Target="../ink/ink18.xml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49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3.xml"/><Relationship Id="rId30" Type="http://schemas.openxmlformats.org/officeDocument/2006/relationships/image" Target="../media/image1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customXml" Target="../ink/ink24.xml"/><Relationship Id="rId8" Type="http://schemas.openxmlformats.org/officeDocument/2006/relationships/image" Target="../media/image8.png"/><Relationship Id="rId51" Type="http://schemas.openxmlformats.org/officeDocument/2006/relationships/image" Target="../media/image29.png"/><Relationship Id="rId3" Type="http://schemas.openxmlformats.org/officeDocument/2006/relationships/customXml" Target="../ink/ink1.xml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png"/><Relationship Id="rId46" Type="http://schemas.openxmlformats.org/officeDocument/2006/relationships/customXml" Target="../ink/ink23.xml"/><Relationship Id="rId20" Type="http://schemas.openxmlformats.org/officeDocument/2006/relationships/image" Target="../media/image14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26.xml"/><Relationship Id="rId50" Type="http://schemas.openxmlformats.org/officeDocument/2006/relationships/image" Target="../media/image56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customXml" Target="../ink/ink27.xml"/><Relationship Id="rId4" Type="http://schemas.openxmlformats.org/officeDocument/2006/relationships/image" Target="../media/image32.png"/><Relationship Id="rId9" Type="http://schemas.openxmlformats.org/officeDocument/2006/relationships/customXml" Target="../ink/ink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Goal Setting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SACHIN RAJBHAR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Sachin Rajbhar</a:t>
            </a:r>
          </a:p>
          <a:p>
            <a:r>
              <a:rPr lang="en-US" dirty="0"/>
              <a:t>officialsachinrajbhar@gmail.comaquagaming.com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6FF12-A13D-AE07-56E7-7BC60960E3C1}"/>
              </a:ext>
            </a:extLst>
          </p:cNvPr>
          <p:cNvSpPr txBox="1"/>
          <p:nvPr/>
        </p:nvSpPr>
        <p:spPr>
          <a:xfrm>
            <a:off x="6768613" y="5244147"/>
            <a:ext cx="5617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REFRENCES:</a:t>
            </a:r>
          </a:p>
          <a:p>
            <a:br>
              <a:rPr lang="en-US" dirty="0"/>
            </a:br>
            <a:r>
              <a:rPr lang="en-US" dirty="0"/>
              <a:t>huronhs.com</a:t>
            </a:r>
          </a:p>
          <a:p>
            <a:r>
              <a:rPr lang="en-US" dirty="0"/>
              <a:t>Google.com</a:t>
            </a:r>
          </a:p>
          <a:p>
            <a:r>
              <a:rPr lang="en-US" dirty="0"/>
              <a:t>Sandeep Maheshwari</a:t>
            </a: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they?</a:t>
            </a:r>
          </a:p>
          <a:p>
            <a:pPr marL="0" indent="0">
              <a:buNone/>
            </a:pPr>
            <a:r>
              <a:rPr lang="en-US" dirty="0"/>
              <a:t>Why use them?</a:t>
            </a:r>
          </a:p>
          <a:p>
            <a:pPr marL="0" indent="0">
              <a:buNone/>
            </a:pPr>
            <a:r>
              <a:rPr lang="en-US" dirty="0"/>
              <a:t>How do you write them?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Goals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90AE-3CF9-A712-45C6-4CC658D9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16EFF-8D66-68F1-D870-DA5A91601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009" y="365125"/>
            <a:ext cx="11556796" cy="518544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610E6-57BC-2498-D7D4-56368712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36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968822"/>
              </p:ext>
            </p:extLst>
          </p:nvPr>
        </p:nvGraphicFramePr>
        <p:xfrm>
          <a:off x="838200" y="329030"/>
          <a:ext cx="10195560" cy="2255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725B3-158F-7FBB-67A4-01E5C464F1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9210" b="62003"/>
          <a:stretch/>
        </p:blipFill>
        <p:spPr>
          <a:xfrm>
            <a:off x="4038598" y="2688974"/>
            <a:ext cx="3297961" cy="1017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A7978-DF46-2796-323D-433564698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4611" y="3700408"/>
            <a:ext cx="3785937" cy="302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3080" y="4990886"/>
            <a:ext cx="5038344" cy="713232"/>
          </a:xfrm>
        </p:spPr>
        <p:txBody>
          <a:bodyPr>
            <a:normAutofit/>
          </a:bodyPr>
          <a:lstStyle/>
          <a:p>
            <a:r>
              <a:rPr lang="en-US" sz="4000" b="1" dirty="0"/>
              <a:t>Why???</a:t>
            </a:r>
          </a:p>
          <a:p>
            <a:endParaRPr lang="en-US" sz="40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1248" y="456084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365AA-3DD8-8D10-5986-6139584947CC}"/>
              </a:ext>
            </a:extLst>
          </p:cNvPr>
          <p:cNvSpPr txBox="1"/>
          <p:nvPr/>
        </p:nvSpPr>
        <p:spPr>
          <a:xfrm>
            <a:off x="581654" y="557592"/>
            <a:ext cx="61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1C3C6F-5306-F81E-D50C-29D4F14545A8}"/>
              </a:ext>
            </a:extLst>
          </p:cNvPr>
          <p:cNvSpPr/>
          <p:nvPr/>
        </p:nvSpPr>
        <p:spPr>
          <a:xfrm>
            <a:off x="791547" y="487031"/>
            <a:ext cx="10608906" cy="58839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0EB16-A8D2-59F7-C541-555B7FF20448}"/>
              </a:ext>
            </a:extLst>
          </p:cNvPr>
          <p:cNvSpPr txBox="1"/>
          <p:nvPr/>
        </p:nvSpPr>
        <p:spPr>
          <a:xfrm>
            <a:off x="2931567" y="1571649"/>
            <a:ext cx="86787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give specifications to your </a:t>
            </a:r>
          </a:p>
          <a:p>
            <a:r>
              <a:rPr lang="en-US" sz="3200" dirty="0"/>
              <a:t>Train/Flight ticket for 500km</a:t>
            </a:r>
          </a:p>
          <a:p>
            <a:r>
              <a:rPr lang="en-US" sz="3200" dirty="0"/>
              <a:t> like your place, timing, platform</a:t>
            </a:r>
          </a:p>
          <a:p>
            <a:endParaRPr lang="en-US" sz="3200" dirty="0"/>
          </a:p>
          <a:p>
            <a:r>
              <a:rPr lang="en-US" sz="3200" dirty="0"/>
              <a:t>Life is a long Journey </a:t>
            </a:r>
          </a:p>
          <a:p>
            <a:r>
              <a:rPr lang="en-US" sz="3200" dirty="0"/>
              <a:t>No Specifications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C0E39-6648-523B-D177-61E0696D2614}"/>
              </a:ext>
            </a:extLst>
          </p:cNvPr>
          <p:cNvSpPr txBox="1"/>
          <p:nvPr/>
        </p:nvSpPr>
        <p:spPr>
          <a:xfrm>
            <a:off x="5355771" y="4618637"/>
            <a:ext cx="2052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BE4F-27E1-0BAB-A438-F142BABA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695BD-C054-479D-146C-73820B5F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8" y="699796"/>
            <a:ext cx="7807449" cy="48740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D217814-3D51-B557-5C38-E2AF844D36FB}"/>
              </a:ext>
            </a:extLst>
          </p:cNvPr>
          <p:cNvGrpSpPr/>
          <p:nvPr/>
        </p:nvGrpSpPr>
        <p:grpSpPr>
          <a:xfrm>
            <a:off x="6064648" y="1491950"/>
            <a:ext cx="730080" cy="502560"/>
            <a:chOff x="6064648" y="1491950"/>
            <a:chExt cx="73008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F5463A-C6DA-0A1B-D7A3-F39B2E940F14}"/>
                    </a:ext>
                  </a:extLst>
                </p14:cNvPr>
                <p14:cNvContentPartPr/>
                <p14:nvPr/>
              </p14:nvContentPartPr>
              <p14:xfrm>
                <a:off x="6162568" y="1511750"/>
                <a:ext cx="297000" cy="48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F5463A-C6DA-0A1B-D7A3-F39B2E940F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53928" y="1502750"/>
                  <a:ext cx="3146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766479-60E1-9B75-71DB-38F26DA88861}"/>
                    </a:ext>
                  </a:extLst>
                </p14:cNvPr>
                <p14:cNvContentPartPr/>
                <p14:nvPr/>
              </p14:nvContentPartPr>
              <p14:xfrm>
                <a:off x="6064648" y="1491950"/>
                <a:ext cx="344520" cy="1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766479-60E1-9B75-71DB-38F26DA888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5648" y="1483310"/>
                  <a:ext cx="362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DC6DB1-E3FB-9998-1AAF-B1B4216AC569}"/>
                    </a:ext>
                  </a:extLst>
                </p14:cNvPr>
                <p14:cNvContentPartPr/>
                <p14:nvPr/>
              </p14:nvContentPartPr>
              <p14:xfrm>
                <a:off x="6083728" y="1548470"/>
                <a:ext cx="27900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DC6DB1-E3FB-9998-1AAF-B1B4216AC5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74728" y="1539830"/>
                  <a:ext cx="29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B25759-1B07-FA05-0CE6-B0EEDF09507A}"/>
                    </a:ext>
                  </a:extLst>
                </p14:cNvPr>
                <p14:cNvContentPartPr/>
                <p14:nvPr/>
              </p14:nvContentPartPr>
              <p14:xfrm>
                <a:off x="6603928" y="1567190"/>
                <a:ext cx="190800" cy="27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B25759-1B07-FA05-0CE6-B0EEDF0950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95288" y="1558190"/>
                  <a:ext cx="20844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4D97C-93E1-96AD-C496-A0578EDA0237}"/>
              </a:ext>
            </a:extLst>
          </p:cNvPr>
          <p:cNvGrpSpPr/>
          <p:nvPr/>
        </p:nvGrpSpPr>
        <p:grpSpPr>
          <a:xfrm>
            <a:off x="6885088" y="1557470"/>
            <a:ext cx="765720" cy="309960"/>
            <a:chOff x="6885088" y="1557470"/>
            <a:chExt cx="76572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778C7B-8BFE-65F9-1A7D-A8040495F7CB}"/>
                    </a:ext>
                  </a:extLst>
                </p14:cNvPr>
                <p14:cNvContentPartPr/>
                <p14:nvPr/>
              </p14:nvContentPartPr>
              <p14:xfrm>
                <a:off x="6885088" y="1557830"/>
                <a:ext cx="217800" cy="281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778C7B-8BFE-65F9-1A7D-A8040495F7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76448" y="1549190"/>
                  <a:ext cx="235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89AB52-9111-5C83-F41F-67CDDEF9F796}"/>
                    </a:ext>
                  </a:extLst>
                </p14:cNvPr>
                <p14:cNvContentPartPr/>
                <p14:nvPr/>
              </p14:nvContentPartPr>
              <p14:xfrm>
                <a:off x="7147168" y="1651430"/>
                <a:ext cx="8280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89AB52-9111-5C83-F41F-67CDDEF9F7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38528" y="1642430"/>
                  <a:ext cx="100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D2AF12-7EB8-15FB-E886-0E52E9E78C48}"/>
                    </a:ext>
                  </a:extLst>
                </p14:cNvPr>
                <p14:cNvContentPartPr/>
                <p14:nvPr/>
              </p14:nvContentPartPr>
              <p14:xfrm>
                <a:off x="7213408" y="1557470"/>
                <a:ext cx="437400" cy="309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D2AF12-7EB8-15FB-E886-0E52E9E78C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04408" y="1548470"/>
                  <a:ext cx="455040" cy="3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A224436-C4AE-04EC-A71D-06239EF9BB71}"/>
                  </a:ext>
                </a:extLst>
              </p14:cNvPr>
              <p14:cNvContentPartPr/>
              <p14:nvPr/>
            </p14:nvContentPartPr>
            <p14:xfrm>
              <a:off x="7723888" y="1500950"/>
              <a:ext cx="207720" cy="311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A224436-C4AE-04EC-A71D-06239EF9BB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15248" y="1491950"/>
                <a:ext cx="2253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79BC83-4DF4-FC5E-CBBD-E55F75E40036}"/>
                  </a:ext>
                </a:extLst>
              </p14:cNvPr>
              <p14:cNvContentPartPr/>
              <p14:nvPr/>
            </p14:nvContentPartPr>
            <p14:xfrm>
              <a:off x="8256328" y="1520390"/>
              <a:ext cx="929880" cy="385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79BC83-4DF4-FC5E-CBBD-E55F75E4003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47328" y="1511390"/>
                <a:ext cx="9475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0AEEA0B-7AD0-74A8-5258-28D41929F1EF}"/>
                  </a:ext>
                </a:extLst>
              </p14:cNvPr>
              <p14:cNvContentPartPr/>
              <p14:nvPr/>
            </p14:nvContentPartPr>
            <p14:xfrm>
              <a:off x="5636608" y="3516950"/>
              <a:ext cx="159120" cy="280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0AEEA0B-7AD0-74A8-5258-28D41929F1E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27608" y="3507950"/>
                <a:ext cx="176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141E0DA-2461-0CB9-8F15-847ABFCBB8C2}"/>
                  </a:ext>
                </a:extLst>
              </p14:cNvPr>
              <p14:cNvContentPartPr/>
              <p14:nvPr/>
            </p14:nvContentPartPr>
            <p14:xfrm>
              <a:off x="5820208" y="3590390"/>
              <a:ext cx="364680" cy="161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141E0DA-2461-0CB9-8F15-847ABFCBB8C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11568" y="3581390"/>
                <a:ext cx="38232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F0B3E52-D3A9-2892-A1C7-88B4DE179D92}"/>
              </a:ext>
            </a:extLst>
          </p:cNvPr>
          <p:cNvGrpSpPr/>
          <p:nvPr/>
        </p:nvGrpSpPr>
        <p:grpSpPr>
          <a:xfrm>
            <a:off x="6196768" y="3338750"/>
            <a:ext cx="1081440" cy="454320"/>
            <a:chOff x="6196768" y="3338750"/>
            <a:chExt cx="10814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8FFD31-A542-E224-16DD-26D4BCC8E399}"/>
                    </a:ext>
                  </a:extLst>
                </p14:cNvPr>
                <p14:cNvContentPartPr/>
                <p14:nvPr/>
              </p14:nvContentPartPr>
              <p14:xfrm>
                <a:off x="6196768" y="3338750"/>
                <a:ext cx="491400" cy="43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8FFD31-A542-E224-16DD-26D4BCC8E39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88128" y="3329750"/>
                  <a:ext cx="5090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37F5EC-E63F-5ABF-7916-4C3DD49DA9EC}"/>
                    </a:ext>
                  </a:extLst>
                </p14:cNvPr>
                <p14:cNvContentPartPr/>
                <p14:nvPr/>
              </p14:nvContentPartPr>
              <p14:xfrm>
                <a:off x="6606088" y="351731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37F5EC-E63F-5ABF-7916-4C3DD49DA9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97088" y="35086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331EE8A-E32A-CA39-65B5-DAB841017301}"/>
                    </a:ext>
                  </a:extLst>
                </p14:cNvPr>
                <p14:cNvContentPartPr/>
                <p14:nvPr/>
              </p14:nvContentPartPr>
              <p14:xfrm>
                <a:off x="6752968" y="3575270"/>
                <a:ext cx="525240" cy="21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331EE8A-E32A-CA39-65B5-DAB84101730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44328" y="3566270"/>
                  <a:ext cx="542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5BDA1C-4C31-C8F0-B8E9-0D8B7BA2412B}"/>
                    </a:ext>
                  </a:extLst>
                </p14:cNvPr>
                <p14:cNvContentPartPr/>
                <p14:nvPr/>
              </p14:nvContentPartPr>
              <p14:xfrm>
                <a:off x="6615088" y="3694430"/>
                <a:ext cx="194760" cy="2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5BDA1C-4C31-C8F0-B8E9-0D8B7BA2412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06448" y="3685430"/>
                  <a:ext cx="212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684A0C-7EFA-B238-EF87-518E319B9204}"/>
                    </a:ext>
                  </a:extLst>
                </p14:cNvPr>
                <p14:cNvContentPartPr/>
                <p14:nvPr/>
              </p14:nvContentPartPr>
              <p14:xfrm>
                <a:off x="6606448" y="3443870"/>
                <a:ext cx="55440" cy="47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684A0C-7EFA-B238-EF87-518E319B920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97448" y="3434870"/>
                  <a:ext cx="73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82ACE1-6CA2-14B0-C328-A19B0CD2EBDA}"/>
                    </a:ext>
                  </a:extLst>
                </p14:cNvPr>
                <p14:cNvContentPartPr/>
                <p14:nvPr/>
              </p14:nvContentPartPr>
              <p14:xfrm>
                <a:off x="6372808" y="3405350"/>
                <a:ext cx="167040" cy="19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82ACE1-6CA2-14B0-C328-A19B0CD2EB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63808" y="3396350"/>
                  <a:ext cx="18468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B5006A-D1A8-B778-5CB5-E14C99E24657}"/>
                  </a:ext>
                </a:extLst>
              </p14:cNvPr>
              <p14:cNvContentPartPr/>
              <p14:nvPr/>
            </p14:nvContentPartPr>
            <p14:xfrm>
              <a:off x="7930888" y="3368270"/>
              <a:ext cx="360" cy="344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B5006A-D1A8-B778-5CB5-E14C99E2465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922248" y="3359630"/>
                <a:ext cx="180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931AE86-B7FD-4090-CAFA-B133C7459ECF}"/>
                  </a:ext>
                </a:extLst>
              </p14:cNvPr>
              <p14:cNvContentPartPr/>
              <p14:nvPr/>
            </p14:nvContentPartPr>
            <p14:xfrm>
              <a:off x="7800208" y="3461150"/>
              <a:ext cx="572040" cy="245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931AE86-B7FD-4090-CAFA-B133C7459EC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791208" y="3452150"/>
                <a:ext cx="589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B85557B-3702-5B72-F7F7-2886953EE9B0}"/>
                  </a:ext>
                </a:extLst>
              </p14:cNvPr>
              <p14:cNvContentPartPr/>
              <p14:nvPr/>
            </p14:nvContentPartPr>
            <p14:xfrm>
              <a:off x="5595208" y="3954350"/>
              <a:ext cx="404640" cy="38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B85557B-3702-5B72-F7F7-2886953EE9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86568" y="3945710"/>
                <a:ext cx="42228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9EC61D0-64EF-1DA6-82CF-B871D2560288}"/>
              </a:ext>
            </a:extLst>
          </p:cNvPr>
          <p:cNvGrpSpPr/>
          <p:nvPr/>
        </p:nvGrpSpPr>
        <p:grpSpPr>
          <a:xfrm>
            <a:off x="5905888" y="3937430"/>
            <a:ext cx="1049400" cy="387720"/>
            <a:chOff x="5905888" y="3937430"/>
            <a:chExt cx="104940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211FC7-1B14-3B0C-5BA3-9E4C19F19C2C}"/>
                    </a:ext>
                  </a:extLst>
                </p14:cNvPr>
                <p14:cNvContentPartPr/>
                <p14:nvPr/>
              </p14:nvContentPartPr>
              <p14:xfrm>
                <a:off x="5905888" y="3945710"/>
                <a:ext cx="1049400" cy="37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211FC7-1B14-3B0C-5BA3-9E4C19F19C2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97248" y="3936710"/>
                  <a:ext cx="10670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B7F7AB-58FA-8DB9-77F9-0FCEA152FC54}"/>
                    </a:ext>
                  </a:extLst>
                </p14:cNvPr>
                <p14:cNvContentPartPr/>
                <p14:nvPr/>
              </p14:nvContentPartPr>
              <p14:xfrm>
                <a:off x="6409888" y="401195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B7F7AB-58FA-8DB9-77F9-0FCEA152FC5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00888" y="40029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45A105-B94D-20B2-10E7-4C075F5C89A3}"/>
                    </a:ext>
                  </a:extLst>
                </p14:cNvPr>
                <p14:cNvContentPartPr/>
                <p14:nvPr/>
              </p14:nvContentPartPr>
              <p14:xfrm>
                <a:off x="6390448" y="3937430"/>
                <a:ext cx="124200" cy="8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45A105-B94D-20B2-10E7-4C075F5C89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81448" y="3928430"/>
                  <a:ext cx="14184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31D3A9-5777-72D6-4622-CA3736BC50DE}"/>
                  </a:ext>
                </a:extLst>
              </p14:cNvPr>
              <p14:cNvContentPartPr/>
              <p14:nvPr/>
            </p14:nvContentPartPr>
            <p14:xfrm>
              <a:off x="7361368" y="3835910"/>
              <a:ext cx="245160" cy="423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31D3A9-5777-72D6-4622-CA3736BC50D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52728" y="3826910"/>
                <a:ext cx="2628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F4293E1-D146-1876-38EB-2D55191BA138}"/>
                  </a:ext>
                </a:extLst>
              </p14:cNvPr>
              <p14:cNvContentPartPr/>
              <p14:nvPr/>
            </p14:nvContentPartPr>
            <p14:xfrm>
              <a:off x="7641448" y="3804590"/>
              <a:ext cx="1434240" cy="636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F4293E1-D146-1876-38EB-2D55191BA13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32448" y="3795950"/>
                <a:ext cx="1451880" cy="6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272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629E3-C02A-27BB-CD83-DAF0A72C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8763" y="486573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sz="4000" b="1" dirty="0">
                <a:solidFill>
                  <a:prstClr val="black">
                    <a:tint val="75000"/>
                  </a:prstClr>
                </a:solidFill>
              </a:rPr>
              <a:t>More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31E52-911B-C319-5396-52123F57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C608-B2D7-A010-46CE-6AFD619A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90" y="1166267"/>
            <a:ext cx="7543060" cy="50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C8462-1DC3-F68D-FF0D-3C552359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29E9D-CD85-E4FA-2CF2-66F3119C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2" r="15864"/>
          <a:stretch/>
        </p:blipFill>
        <p:spPr>
          <a:xfrm>
            <a:off x="2991861" y="121297"/>
            <a:ext cx="6208277" cy="52613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466BED-6403-D3DE-5408-E774F8FC50AF}"/>
                  </a:ext>
                </a:extLst>
              </p14:cNvPr>
              <p14:cNvContentPartPr/>
              <p14:nvPr/>
            </p14:nvContentPartPr>
            <p14:xfrm>
              <a:off x="5019928" y="4860830"/>
              <a:ext cx="816120" cy="32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466BED-6403-D3DE-5408-E774F8FC5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1928" y="4843190"/>
                <a:ext cx="851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084D5B-194B-835F-5B1D-19EAACD3E5A6}"/>
                  </a:ext>
                </a:extLst>
              </p14:cNvPr>
              <p14:cNvContentPartPr/>
              <p14:nvPr/>
            </p14:nvContentPartPr>
            <p14:xfrm>
              <a:off x="6344728" y="4889270"/>
              <a:ext cx="10814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084D5B-194B-835F-5B1D-19EAACD3E5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6728" y="4871270"/>
                <a:ext cx="111708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40C3851-A3A3-75B1-3334-011E21685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274" y="2057578"/>
            <a:ext cx="2971535" cy="19269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4E5318-3F1D-1E6C-8981-86389436F41C}"/>
              </a:ext>
            </a:extLst>
          </p:cNvPr>
          <p:cNvSpPr txBox="1"/>
          <p:nvPr/>
        </p:nvSpPr>
        <p:spPr>
          <a:xfrm>
            <a:off x="9407159" y="4083897"/>
            <a:ext cx="241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Wright Brothers:</a:t>
            </a:r>
          </a:p>
          <a:p>
            <a:r>
              <a:rPr lang="en-US" dirty="0"/>
              <a:t>Invented Airplane on Dec 17, 1903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223E69-5E07-5DA9-7A3A-CF0F9D009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20" y="2123266"/>
            <a:ext cx="2762607" cy="18612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1025BC-EA92-6816-A7EA-ACC12EA6820E}"/>
              </a:ext>
            </a:extLst>
          </p:cNvPr>
          <p:cNvSpPr txBox="1"/>
          <p:nvPr/>
        </p:nvSpPr>
        <p:spPr>
          <a:xfrm>
            <a:off x="662248" y="4083897"/>
            <a:ext cx="217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Practicing a </a:t>
            </a:r>
          </a:p>
          <a:p>
            <a:r>
              <a:rPr lang="en-US" dirty="0"/>
              <a:t>10 on 10 shots in DARTS in 1 week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6F271FE-E6B3-EB84-36A5-B3F686D32C02}"/>
                  </a:ext>
                </a:extLst>
              </p14:cNvPr>
              <p14:cNvContentPartPr/>
              <p14:nvPr/>
            </p14:nvContentPartPr>
            <p14:xfrm>
              <a:off x="12530968" y="1642070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6F271FE-E6B3-EB84-36A5-B3F686D32C0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522328" y="16334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80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D27DCE-9AC7-22EB-4EC0-3F8B12E4E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02" y="58351"/>
            <a:ext cx="8813050" cy="666312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8446C-DACE-5CCE-D568-422C34A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21659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155</TotalTime>
  <Words>127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Cascadia Code</vt:lpstr>
      <vt:lpstr>Tw Cen MT</vt:lpstr>
      <vt:lpstr>ShapesVTI</vt:lpstr>
      <vt:lpstr>Goal Setting</vt:lpstr>
      <vt:lpstr>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 Setting</dc:title>
  <dc:creator>Sachin Rajbhar</dc:creator>
  <cp:lastModifiedBy>Sachin Rajbhar</cp:lastModifiedBy>
  <cp:revision>1</cp:revision>
  <dcterms:created xsi:type="dcterms:W3CDTF">2022-12-02T15:50:47Z</dcterms:created>
  <dcterms:modified xsi:type="dcterms:W3CDTF">2022-12-03T06:49:14Z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